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9" r:id="rId2"/>
    <p:sldId id="256" r:id="rId3"/>
    <p:sldId id="258" r:id="rId4"/>
    <p:sldId id="257" r:id="rId5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68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 varScale="1">
        <p:scale>
          <a:sx n="60" d="100"/>
          <a:sy n="60" d="100"/>
        </p:scale>
        <p:origin x="280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62144-F28B-744E-BC60-EC0B491463B5}" type="datetimeFigureOut">
              <a:rPr lang="en-US" smtClean="0"/>
              <a:t>1/23/26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3215-3051-994F-B4CB-133D44F35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536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62144-F28B-744E-BC60-EC0B491463B5}" type="datetimeFigureOut">
              <a:rPr lang="en-US" smtClean="0"/>
              <a:t>1/23/26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3215-3051-994F-B4CB-133D44F35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544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62144-F28B-744E-BC60-EC0B491463B5}" type="datetimeFigureOut">
              <a:rPr lang="en-US" smtClean="0"/>
              <a:t>1/23/26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3215-3051-994F-B4CB-133D44F35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985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62144-F28B-744E-BC60-EC0B491463B5}" type="datetimeFigureOut">
              <a:rPr lang="en-US" smtClean="0"/>
              <a:t>1/23/26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3215-3051-994F-B4CB-133D44F35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929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62144-F28B-744E-BC60-EC0B491463B5}" type="datetimeFigureOut">
              <a:rPr lang="en-US" smtClean="0"/>
              <a:t>1/23/26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3215-3051-994F-B4CB-133D44F35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867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62144-F28B-744E-BC60-EC0B491463B5}" type="datetimeFigureOut">
              <a:rPr lang="en-US" smtClean="0"/>
              <a:t>1/23/26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3215-3051-994F-B4CB-133D44F35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773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1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62144-F28B-744E-BC60-EC0B491463B5}" type="datetimeFigureOut">
              <a:rPr lang="en-US" smtClean="0"/>
              <a:t>1/23/26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3215-3051-994F-B4CB-133D44F35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695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62144-F28B-744E-BC60-EC0B491463B5}" type="datetimeFigureOut">
              <a:rPr lang="en-US" smtClean="0"/>
              <a:t>1/23/26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3215-3051-994F-B4CB-133D44F35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26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62144-F28B-744E-BC60-EC0B491463B5}" type="datetimeFigureOut">
              <a:rPr lang="en-US" smtClean="0"/>
              <a:t>1/23/26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3215-3051-994F-B4CB-133D44F35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265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6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62144-F28B-744E-BC60-EC0B491463B5}" type="datetimeFigureOut">
              <a:rPr lang="en-US" smtClean="0"/>
              <a:t>1/23/26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3215-3051-994F-B4CB-133D44F35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243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6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62144-F28B-744E-BC60-EC0B491463B5}" type="datetimeFigureOut">
              <a:rPr lang="en-US" smtClean="0"/>
              <a:t>1/23/26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03215-3051-994F-B4CB-133D44F35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916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EE62144-F28B-744E-BC60-EC0B491463B5}" type="datetimeFigureOut">
              <a:rPr lang="en-US" smtClean="0"/>
              <a:t>1/23/26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9003215-3051-994F-B4CB-133D44F35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106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4D45D58-1748-3481-3D46-140B66E1056F}"/>
              </a:ext>
            </a:extLst>
          </p:cNvPr>
          <p:cNvSpPr txBox="1"/>
          <p:nvPr/>
        </p:nvSpPr>
        <p:spPr>
          <a:xfrm>
            <a:off x="791440" y="2318122"/>
            <a:ext cx="1209522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3689B"/>
                </a:solidFill>
              </a:rPr>
              <a:t>How to Add the Logo to the Social Shareable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Go to the slide you want to edit.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Click </a:t>
            </a:r>
            <a:r>
              <a:rPr lang="en-US" sz="2400" b="1" dirty="0"/>
              <a:t>Insert</a:t>
            </a:r>
            <a:r>
              <a:rPr lang="en-US" sz="2400" dirty="0"/>
              <a:t> in the top menu, then select </a:t>
            </a:r>
            <a:r>
              <a:rPr lang="en-US" sz="2400" b="1" dirty="0"/>
              <a:t>Pictures</a:t>
            </a:r>
            <a:r>
              <a:rPr lang="en-US" sz="2400" dirty="0"/>
              <a:t> and choose the approved logo file.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Click on the logo to place it on the slide.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Move the logo to the </a:t>
            </a:r>
            <a:r>
              <a:rPr lang="en-US" sz="2400" b="1" dirty="0"/>
              <a:t>designated logo area</a:t>
            </a:r>
            <a:r>
              <a:rPr lang="en-US" sz="2400" dirty="0"/>
              <a:t> on the social graphic (bottom right corner).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Resize the logo by dragging a </a:t>
            </a:r>
            <a:r>
              <a:rPr lang="en-US" sz="2400" b="1" dirty="0"/>
              <a:t>corner handle</a:t>
            </a:r>
            <a:r>
              <a:rPr lang="en-US" sz="2400" dirty="0"/>
              <a:t> while holding </a:t>
            </a:r>
            <a:r>
              <a:rPr lang="en-US" sz="2400" b="1" dirty="0"/>
              <a:t>Shift</a:t>
            </a:r>
            <a:r>
              <a:rPr lang="en-US" sz="2400" dirty="0"/>
              <a:t> to keep it proportional.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Make sure the logo is visible, balanced with the design, and not too close to the edge of the canvas.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r>
              <a:rPr lang="en-US" sz="2400" b="1" dirty="0">
                <a:solidFill>
                  <a:srgbClr val="03689B"/>
                </a:solidFill>
              </a:rPr>
              <a:t>How to Export the Social Shareable as a JPEG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Click </a:t>
            </a:r>
            <a:r>
              <a:rPr lang="en-US" sz="2400" b="1" dirty="0"/>
              <a:t>File</a:t>
            </a:r>
            <a:r>
              <a:rPr lang="en-US" sz="2400" dirty="0"/>
              <a:t> in the top menu.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Select </a:t>
            </a:r>
            <a:r>
              <a:rPr lang="en-US" sz="2400" b="1" dirty="0"/>
              <a:t>Export</a:t>
            </a:r>
            <a:r>
              <a:rPr lang="en-US" sz="2400" dirty="0"/>
              <a:t> or </a:t>
            </a:r>
            <a:r>
              <a:rPr lang="en-US" sz="2400" b="1" dirty="0"/>
              <a:t>Save As</a:t>
            </a:r>
            <a:r>
              <a:rPr lang="en-US" sz="24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Choose </a:t>
            </a:r>
            <a:r>
              <a:rPr lang="en-US" sz="2400" b="1" dirty="0"/>
              <a:t>JPEG</a:t>
            </a:r>
            <a:r>
              <a:rPr lang="en-US" sz="2400" dirty="0"/>
              <a:t> as the file format.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Name your file and choose where to save it.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When prompted, select </a:t>
            </a:r>
            <a:r>
              <a:rPr lang="en-US" sz="2400" b="1" dirty="0"/>
              <a:t>Current Slide Only</a:t>
            </a:r>
            <a:r>
              <a:rPr lang="en-US" sz="24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Click </a:t>
            </a:r>
            <a:r>
              <a:rPr lang="en-US" sz="2400" b="1" dirty="0"/>
              <a:t>Export</a:t>
            </a:r>
            <a:r>
              <a:rPr lang="en-US" sz="2400" dirty="0"/>
              <a:t> or </a:t>
            </a:r>
            <a:r>
              <a:rPr lang="en-US" sz="2400" b="1" dirty="0"/>
              <a:t>Save</a:t>
            </a:r>
            <a:r>
              <a:rPr lang="en-US" sz="24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close-up of a logo&#10;&#10;AI-generated content may be incorrect.">
            <a:extLst>
              <a:ext uri="{FF2B5EF4-FFF2-40B4-BE49-F238E27FC236}">
                <a16:creationId xmlns:a16="http://schemas.microsoft.com/office/drawing/2014/main" id="{65FF05B9-6AE3-38F8-6314-B775980EB93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" b="40740"/>
          <a:stretch>
            <a:fillRect/>
          </a:stretch>
        </p:blipFill>
        <p:spPr>
          <a:xfrm>
            <a:off x="791441" y="12363043"/>
            <a:ext cx="3855309" cy="665427"/>
          </a:xfrm>
          <a:prstGeom prst="rect">
            <a:avLst/>
          </a:prstGeom>
        </p:spPr>
      </p:pic>
      <p:pic>
        <p:nvPicPr>
          <p:cNvPr id="6" name="Picture 5" descr="A close-up of a logo&#10;&#10;AI-generated content may be incorrect.">
            <a:extLst>
              <a:ext uri="{FF2B5EF4-FFF2-40B4-BE49-F238E27FC236}">
                <a16:creationId xmlns:a16="http://schemas.microsoft.com/office/drawing/2014/main" id="{7A9ECE28-D747-C172-7EBA-22A3451D37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5043" y="12249673"/>
            <a:ext cx="3473329" cy="892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83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with eyes closed&#10;&#10;AI-generated content may be incorrect.">
            <a:extLst>
              <a:ext uri="{FF2B5EF4-FFF2-40B4-BE49-F238E27FC236}">
                <a16:creationId xmlns:a16="http://schemas.microsoft.com/office/drawing/2014/main" id="{A443C401-A3A2-A572-D729-056BB27A79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139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men sitting in a room&#10;&#10;AI-generated content may be incorrect.">
            <a:extLst>
              <a:ext uri="{FF2B5EF4-FFF2-40B4-BE49-F238E27FC236}">
                <a16:creationId xmlns:a16="http://schemas.microsoft.com/office/drawing/2014/main" id="{4F78932E-3463-FB39-3BC6-47690ECB55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086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holding a phone&#10;&#10;AI-generated content may be incorrect.">
            <a:extLst>
              <a:ext uri="{FF2B5EF4-FFF2-40B4-BE49-F238E27FC236}">
                <a16:creationId xmlns:a16="http://schemas.microsoft.com/office/drawing/2014/main" id="{20EF0438-65E2-4412-C924-5F5A1EA151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5059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154</Words>
  <Application>Microsoft Macintosh PowerPoint</Application>
  <PresentationFormat>Custom</PresentationFormat>
  <Paragraphs>15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Jan Junloy</dc:creator>
  <cp:lastModifiedBy>Jan Junloy</cp:lastModifiedBy>
  <cp:revision>1</cp:revision>
  <dcterms:created xsi:type="dcterms:W3CDTF">2026-01-23T18:46:50Z</dcterms:created>
  <dcterms:modified xsi:type="dcterms:W3CDTF">2026-01-23T18:51:12Z</dcterms:modified>
</cp:coreProperties>
</file>