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8" r:id="rId2"/>
    <p:sldId id="256" r:id="rId3"/>
    <p:sldId id="257" r:id="rId4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68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667"/>
  </p:normalViewPr>
  <p:slideViewPr>
    <p:cSldViewPr snapToGrid="0">
      <p:cViewPr>
        <p:scale>
          <a:sx n="73" d="100"/>
          <a:sy n="73" d="100"/>
        </p:scale>
        <p:origin x="3616" y="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1646133"/>
            <a:ext cx="6606540" cy="3501813"/>
          </a:xfrm>
        </p:spPr>
        <p:txBody>
          <a:bodyPr anchor="b"/>
          <a:lstStyle>
            <a:lvl1pPr algn="ctr"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550" y="5282989"/>
            <a:ext cx="5829300" cy="2428451"/>
          </a:xfrm>
        </p:spPr>
        <p:txBody>
          <a:bodyPr/>
          <a:lstStyle>
            <a:lvl1pPr marL="0" indent="0" algn="ctr">
              <a:buNone/>
              <a:defRPr sz="2040"/>
            </a:lvl1pPr>
            <a:lvl2pPr marL="388620" indent="0" algn="ctr">
              <a:buNone/>
              <a:defRPr sz="1700"/>
            </a:lvl2pPr>
            <a:lvl3pPr marL="777240" indent="0" algn="ctr">
              <a:buNone/>
              <a:defRPr sz="1530"/>
            </a:lvl3pPr>
            <a:lvl4pPr marL="1165860" indent="0" algn="ctr">
              <a:buNone/>
              <a:defRPr sz="1360"/>
            </a:lvl4pPr>
            <a:lvl5pPr marL="1554480" indent="0" algn="ctr">
              <a:buNone/>
              <a:defRPr sz="1360"/>
            </a:lvl5pPr>
            <a:lvl6pPr marL="1943100" indent="0" algn="ctr">
              <a:buNone/>
              <a:defRPr sz="1360"/>
            </a:lvl6pPr>
            <a:lvl7pPr marL="2331720" indent="0" algn="ctr">
              <a:buNone/>
              <a:defRPr sz="1360"/>
            </a:lvl7pPr>
            <a:lvl8pPr marL="2720340" indent="0" algn="ctr">
              <a:buNone/>
              <a:defRPr sz="1360"/>
            </a:lvl8pPr>
            <a:lvl9pPr marL="3108960" indent="0" algn="ctr">
              <a:buNone/>
              <a:defRPr sz="13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8829B-E62B-C24D-BD4E-9DA52626DAC3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048F-A7B9-E04B-972F-E4A2406B0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5738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8829B-E62B-C24D-BD4E-9DA52626DAC3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048F-A7B9-E04B-972F-E4A2406B0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702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2124" y="535517"/>
            <a:ext cx="1675924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353" y="535517"/>
            <a:ext cx="4930616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8829B-E62B-C24D-BD4E-9DA52626DAC3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048F-A7B9-E04B-972F-E4A2406B0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0568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8829B-E62B-C24D-BD4E-9DA52626DAC3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048F-A7B9-E04B-972F-E4A2406B0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0703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05" y="2507618"/>
            <a:ext cx="6703695" cy="4184014"/>
          </a:xfrm>
        </p:spPr>
        <p:txBody>
          <a:bodyPr anchor="b"/>
          <a:lstStyle>
            <a:lvl1pPr>
              <a:defRPr sz="51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05" y="6731215"/>
            <a:ext cx="6703695" cy="2200274"/>
          </a:xfrm>
        </p:spPr>
        <p:txBody>
          <a:bodyPr/>
          <a:lstStyle>
            <a:lvl1pPr marL="0" indent="0">
              <a:buNone/>
              <a:defRPr sz="2040">
                <a:solidFill>
                  <a:schemeClr val="tx1">
                    <a:tint val="82000"/>
                  </a:schemeClr>
                </a:solidFill>
              </a:defRPr>
            </a:lvl1pPr>
            <a:lvl2pPr marL="388620" indent="0">
              <a:buNone/>
              <a:defRPr sz="1700">
                <a:solidFill>
                  <a:schemeClr val="tx1">
                    <a:tint val="82000"/>
                  </a:schemeClr>
                </a:solidFill>
              </a:defRPr>
            </a:lvl2pPr>
            <a:lvl3pPr marL="777240" indent="0">
              <a:buNone/>
              <a:defRPr sz="1530">
                <a:solidFill>
                  <a:schemeClr val="tx1">
                    <a:tint val="82000"/>
                  </a:schemeClr>
                </a:solidFill>
              </a:defRPr>
            </a:lvl3pPr>
            <a:lvl4pPr marL="11658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4pPr>
            <a:lvl5pPr marL="155448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5pPr>
            <a:lvl6pPr marL="194310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6pPr>
            <a:lvl7pPr marL="233172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7pPr>
            <a:lvl8pPr marL="272034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8pPr>
            <a:lvl9pPr marL="3108960" indent="0">
              <a:buNone/>
              <a:defRPr sz="136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8829B-E62B-C24D-BD4E-9DA52626DAC3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048F-A7B9-E04B-972F-E4A2406B0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9126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353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4778" y="2677584"/>
            <a:ext cx="330327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8829B-E62B-C24D-BD4E-9DA52626DAC3}" type="datetimeFigureOut">
              <a:rPr lang="en-US" smtClean="0"/>
              <a:t>1/23/26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048F-A7B9-E04B-972F-E4A2406B0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588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535519"/>
            <a:ext cx="6703695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366" y="2465706"/>
            <a:ext cx="3288089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366" y="3674110"/>
            <a:ext cx="328808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4778" y="2465706"/>
            <a:ext cx="3304282" cy="1208404"/>
          </a:xfrm>
        </p:spPr>
        <p:txBody>
          <a:bodyPr anchor="b"/>
          <a:lstStyle>
            <a:lvl1pPr marL="0" indent="0">
              <a:buNone/>
              <a:defRPr sz="2040" b="1"/>
            </a:lvl1pPr>
            <a:lvl2pPr marL="388620" indent="0">
              <a:buNone/>
              <a:defRPr sz="1700" b="1"/>
            </a:lvl2pPr>
            <a:lvl3pPr marL="777240" indent="0">
              <a:buNone/>
              <a:defRPr sz="1530" b="1"/>
            </a:lvl3pPr>
            <a:lvl4pPr marL="1165860" indent="0">
              <a:buNone/>
              <a:defRPr sz="1360" b="1"/>
            </a:lvl4pPr>
            <a:lvl5pPr marL="1554480" indent="0">
              <a:buNone/>
              <a:defRPr sz="1360" b="1"/>
            </a:lvl5pPr>
            <a:lvl6pPr marL="1943100" indent="0">
              <a:buNone/>
              <a:defRPr sz="1360" b="1"/>
            </a:lvl6pPr>
            <a:lvl7pPr marL="2331720" indent="0">
              <a:buNone/>
              <a:defRPr sz="1360" b="1"/>
            </a:lvl7pPr>
            <a:lvl8pPr marL="2720340" indent="0">
              <a:buNone/>
              <a:defRPr sz="1360" b="1"/>
            </a:lvl8pPr>
            <a:lvl9pPr marL="3108960" indent="0">
              <a:buNone/>
              <a:defRPr sz="13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4778" y="3674110"/>
            <a:ext cx="3304282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8829B-E62B-C24D-BD4E-9DA52626DAC3}" type="datetimeFigureOut">
              <a:rPr lang="en-US" smtClean="0"/>
              <a:t>1/23/26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048F-A7B9-E04B-972F-E4A2406B0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5557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8829B-E62B-C24D-BD4E-9DA52626DAC3}" type="datetimeFigureOut">
              <a:rPr lang="en-US" smtClean="0"/>
              <a:t>1/23/26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048F-A7B9-E04B-972F-E4A2406B0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772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8829B-E62B-C24D-BD4E-9DA52626DAC3}" type="datetimeFigureOut">
              <a:rPr lang="en-US" smtClean="0"/>
              <a:t>1/23/26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048F-A7B9-E04B-972F-E4A2406B0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958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4282" y="1448226"/>
            <a:ext cx="3934778" cy="7147983"/>
          </a:xfrm>
        </p:spPr>
        <p:txBody>
          <a:bodyPr/>
          <a:lstStyle>
            <a:lvl1pPr>
              <a:defRPr sz="2720"/>
            </a:lvl1pPr>
            <a:lvl2pPr>
              <a:defRPr sz="2380"/>
            </a:lvl2pPr>
            <a:lvl3pPr>
              <a:defRPr sz="204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8829B-E62B-C24D-BD4E-9DA52626DAC3}" type="datetimeFigureOut">
              <a:rPr lang="en-US" smtClean="0"/>
              <a:t>1/23/26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048F-A7B9-E04B-972F-E4A2406B0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0803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65" y="670560"/>
            <a:ext cx="2506801" cy="2346960"/>
          </a:xfrm>
        </p:spPr>
        <p:txBody>
          <a:bodyPr anchor="b"/>
          <a:lstStyle>
            <a:lvl1pPr>
              <a:defRPr sz="27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4282" y="1448226"/>
            <a:ext cx="3934778" cy="7147983"/>
          </a:xfrm>
        </p:spPr>
        <p:txBody>
          <a:bodyPr anchor="t"/>
          <a:lstStyle>
            <a:lvl1pPr marL="0" indent="0">
              <a:buNone/>
              <a:defRPr sz="2720"/>
            </a:lvl1pPr>
            <a:lvl2pPr marL="388620" indent="0">
              <a:buNone/>
              <a:defRPr sz="2380"/>
            </a:lvl2pPr>
            <a:lvl3pPr marL="777240" indent="0">
              <a:buNone/>
              <a:defRPr sz="2040"/>
            </a:lvl3pPr>
            <a:lvl4pPr marL="1165860" indent="0">
              <a:buNone/>
              <a:defRPr sz="1700"/>
            </a:lvl4pPr>
            <a:lvl5pPr marL="1554480" indent="0">
              <a:buNone/>
              <a:defRPr sz="1700"/>
            </a:lvl5pPr>
            <a:lvl6pPr marL="1943100" indent="0">
              <a:buNone/>
              <a:defRPr sz="1700"/>
            </a:lvl6pPr>
            <a:lvl7pPr marL="2331720" indent="0">
              <a:buNone/>
              <a:defRPr sz="1700"/>
            </a:lvl7pPr>
            <a:lvl8pPr marL="2720340" indent="0">
              <a:buNone/>
              <a:defRPr sz="1700"/>
            </a:lvl8pPr>
            <a:lvl9pPr marL="3108960" indent="0">
              <a:buNone/>
              <a:defRPr sz="17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365" y="3017520"/>
            <a:ext cx="2506801" cy="5590329"/>
          </a:xfrm>
        </p:spPr>
        <p:txBody>
          <a:bodyPr/>
          <a:lstStyle>
            <a:lvl1pPr marL="0" indent="0">
              <a:buNone/>
              <a:defRPr sz="1360"/>
            </a:lvl1pPr>
            <a:lvl2pPr marL="388620" indent="0">
              <a:buNone/>
              <a:defRPr sz="1190"/>
            </a:lvl2pPr>
            <a:lvl3pPr marL="777240" indent="0">
              <a:buNone/>
              <a:defRPr sz="1020"/>
            </a:lvl3pPr>
            <a:lvl4pPr marL="1165860" indent="0">
              <a:buNone/>
              <a:defRPr sz="850"/>
            </a:lvl4pPr>
            <a:lvl5pPr marL="1554480" indent="0">
              <a:buNone/>
              <a:defRPr sz="850"/>
            </a:lvl5pPr>
            <a:lvl6pPr marL="1943100" indent="0">
              <a:buNone/>
              <a:defRPr sz="850"/>
            </a:lvl6pPr>
            <a:lvl7pPr marL="2331720" indent="0">
              <a:buNone/>
              <a:defRPr sz="850"/>
            </a:lvl7pPr>
            <a:lvl8pPr marL="2720340" indent="0">
              <a:buNone/>
              <a:defRPr sz="850"/>
            </a:lvl8pPr>
            <a:lvl9pPr marL="3108960" indent="0">
              <a:buNone/>
              <a:defRPr sz="8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8829B-E62B-C24D-BD4E-9DA52626DAC3}" type="datetimeFigureOut">
              <a:rPr lang="en-US" smtClean="0"/>
              <a:t>1/23/26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18048F-A7B9-E04B-972F-E4A2406B0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1663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353" y="535519"/>
            <a:ext cx="6703695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353" y="2677584"/>
            <a:ext cx="6703695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353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A68829B-E62B-C24D-BD4E-9DA52626DAC3}" type="datetimeFigureOut">
              <a:rPr lang="en-US" smtClean="0"/>
              <a:t>1/23/26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608" y="9322649"/>
            <a:ext cx="2623185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89258" y="9322649"/>
            <a:ext cx="174879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E18048F-A7B9-E04B-972F-E4A2406B08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818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77240" rtl="0" eaLnBrk="1" latinLnBrk="0" hangingPunct="1">
        <a:lnSpc>
          <a:spcPct val="90000"/>
        </a:lnSpc>
        <a:spcBef>
          <a:spcPct val="0"/>
        </a:spcBef>
        <a:buNone/>
        <a:defRPr sz="37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10" indent="-194310" algn="l" defTabSz="777240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sz="2380" kern="1200">
          <a:solidFill>
            <a:schemeClr val="tx1"/>
          </a:solidFill>
          <a:latin typeface="+mn-lt"/>
          <a:ea typeface="+mn-ea"/>
          <a:cs typeface="+mn-cs"/>
        </a:defRPr>
      </a:lvl1pPr>
      <a:lvl2pPr marL="5829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204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1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74879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213741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52603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91465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303270" indent="-194310" algn="l" defTabSz="777240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1pPr>
      <a:lvl2pPr marL="3886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3pPr>
      <a:lvl4pPr marL="11658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5pPr>
      <a:lvl6pPr marL="194310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6pPr>
      <a:lvl7pPr marL="233172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7pPr>
      <a:lvl8pPr marL="272034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algn="l" defTabSz="777240" rtl="0" eaLnBrk="1" latinLnBrk="0" hangingPunct="1">
        <a:defRPr sz="153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1A8514F-2C29-DD1B-83EA-0B113129EC8C}"/>
              </a:ext>
            </a:extLst>
          </p:cNvPr>
          <p:cNvSpPr txBox="1"/>
          <p:nvPr/>
        </p:nvSpPr>
        <p:spPr>
          <a:xfrm>
            <a:off x="791441" y="2318122"/>
            <a:ext cx="6189518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368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Add Your Logo (Bottom Right Corner)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Navigate to the slide you want to edit.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Insert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 the top menu, then select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Pictures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and choose the approved logo file.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on the logo to place it on the slide.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Drag the logo to the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bottom right corner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of the poster.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Resize the logo by dragging a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corner handle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while holding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Shift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to keep it proportional.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Make sure the logo is aligned neatly and not touching the edges of the poster.</a:t>
            </a:r>
          </a:p>
          <a:p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solidFill>
                  <a:srgbClr val="03689B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Export the Poster as a PDF (For Printing)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File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in the top menu.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Select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Export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Save 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Choose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PDF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as the file format.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Name your file and choose where to save it.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When prompted, select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Current Slide Only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Click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Export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or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Save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A close-up of a logo&#10;&#10;AI-generated content may be incorrect.">
            <a:extLst>
              <a:ext uri="{FF2B5EF4-FFF2-40B4-BE49-F238E27FC236}">
                <a16:creationId xmlns:a16="http://schemas.microsoft.com/office/drawing/2014/main" id="{11A43237-7038-BF7D-B8A4-005D7E43DEA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1" b="40740"/>
          <a:stretch>
            <a:fillRect/>
          </a:stretch>
        </p:blipFill>
        <p:spPr>
          <a:xfrm>
            <a:off x="566650" y="9234621"/>
            <a:ext cx="2247553" cy="387928"/>
          </a:xfrm>
          <a:prstGeom prst="rect">
            <a:avLst/>
          </a:prstGeom>
        </p:spPr>
      </p:pic>
      <p:pic>
        <p:nvPicPr>
          <p:cNvPr id="10" name="Picture 9" descr="A close-up of a logo&#10;&#10;AI-generated content may be incorrect.">
            <a:extLst>
              <a:ext uri="{FF2B5EF4-FFF2-40B4-BE49-F238E27FC236}">
                <a16:creationId xmlns:a16="http://schemas.microsoft.com/office/drawing/2014/main" id="{F476A02C-4830-1B76-C1E7-AE4AB463D9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5573" y="9102436"/>
            <a:ext cx="2024867" cy="520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5280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oster of a group of people hugging&#10;&#10;AI-generated content may be incorrect.">
            <a:extLst>
              <a:ext uri="{FF2B5EF4-FFF2-40B4-BE49-F238E27FC236}">
                <a16:creationId xmlns:a16="http://schemas.microsoft.com/office/drawing/2014/main" id="{8D57AF8E-AC94-44E9-12B0-69CC8712FB9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4514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hugging&#10;&#10;AI-generated content may be incorrect.">
            <a:extLst>
              <a:ext uri="{FF2B5EF4-FFF2-40B4-BE49-F238E27FC236}">
                <a16:creationId xmlns:a16="http://schemas.microsoft.com/office/drawing/2014/main" id="{8DF21321-FE00-592B-E754-63706FE54556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7772400" cy="1005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5675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</TotalTime>
  <Words>147</Words>
  <Application>Microsoft Macintosh PowerPoint</Application>
  <PresentationFormat>Custom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Jan Junloy</dc:creator>
  <cp:lastModifiedBy>Jan Junloy</cp:lastModifiedBy>
  <cp:revision>1</cp:revision>
  <dcterms:created xsi:type="dcterms:W3CDTF">2026-01-23T18:31:09Z</dcterms:created>
  <dcterms:modified xsi:type="dcterms:W3CDTF">2026-01-23T18:41:03Z</dcterms:modified>
</cp:coreProperties>
</file>