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7" r:id="rId2"/>
    <p:sldId id="256" r:id="rId3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9740"/>
    <a:srgbClr val="156082"/>
    <a:srgbClr val="0070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8" autoAdjust="0"/>
    <p:restoredTop sz="94645"/>
  </p:normalViewPr>
  <p:slideViewPr>
    <p:cSldViewPr snapToGrid="0">
      <p:cViewPr varScale="1">
        <p:scale>
          <a:sx n="63" d="100"/>
          <a:sy n="63" d="100"/>
        </p:scale>
        <p:origin x="280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Qr code&#10;&#10;Description automatically generated">
            <a:extLst>
              <a:ext uri="{FF2B5EF4-FFF2-40B4-BE49-F238E27FC236}">
                <a16:creationId xmlns:a16="http://schemas.microsoft.com/office/drawing/2014/main" id="{BA821C13-29DE-3018-39F4-0838223826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73726" y="5435292"/>
            <a:ext cx="5367014" cy="5367014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4D0BF38-D95E-78D3-AE1A-F02750C81B2F}"/>
              </a:ext>
            </a:extLst>
          </p:cNvPr>
          <p:cNvSpPr txBox="1">
            <a:spLocks/>
          </p:cNvSpPr>
          <p:nvPr userDrawn="1"/>
        </p:nvSpPr>
        <p:spPr>
          <a:xfrm>
            <a:off x="319541" y="2750097"/>
            <a:ext cx="2713944" cy="2715768"/>
          </a:xfrm>
          <a:prstGeom prst="ellipse">
            <a:avLst/>
          </a:prstGeom>
        </p:spPr>
        <p:txBody>
          <a:bodyPr/>
          <a:lstStyle>
            <a:lvl1pPr marL="0" indent="0" algn="l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38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5829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9715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3601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174879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13741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60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46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32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6C4E74A-F095-4A7B-198D-D8D75A301E40}"/>
              </a:ext>
            </a:extLst>
          </p:cNvPr>
          <p:cNvSpPr/>
          <p:nvPr userDrawn="1"/>
        </p:nvSpPr>
        <p:spPr>
          <a:xfrm>
            <a:off x="155764" y="2668910"/>
            <a:ext cx="3019426" cy="3017520"/>
          </a:xfrm>
          <a:prstGeom prst="ellipse">
            <a:avLst/>
          </a:prstGeom>
          <a:solidFill>
            <a:srgbClr val="6C97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Placeholder 20" descr="A picture containing text&#10;&#10;Description automatically generated">
            <a:extLst>
              <a:ext uri="{FF2B5EF4-FFF2-40B4-BE49-F238E27FC236}">
                <a16:creationId xmlns:a16="http://schemas.microsoft.com/office/drawing/2014/main" id="{8EA37ED6-CAE5-0A96-BCC2-E61147770F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1147" b="1147"/>
          <a:stretch>
            <a:fillRect/>
          </a:stretch>
        </p:blipFill>
        <p:spPr>
          <a:xfrm>
            <a:off x="319541" y="2819786"/>
            <a:ext cx="2713944" cy="2715768"/>
          </a:xfrm>
          <a:prstGeom prst="ellipse">
            <a:avLst/>
          </a:prstGeom>
        </p:spPr>
      </p:pic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8504D3D1-75C8-3869-C9C5-BA64D44E92E0}"/>
              </a:ext>
            </a:extLst>
          </p:cNvPr>
          <p:cNvSpPr txBox="1">
            <a:spLocks/>
          </p:cNvSpPr>
          <p:nvPr userDrawn="1"/>
        </p:nvSpPr>
        <p:spPr>
          <a:xfrm>
            <a:off x="3831621" y="2917350"/>
            <a:ext cx="3451225" cy="23812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777240" rtl="0" eaLnBrk="1" latinLnBrk="0" hangingPunct="1">
              <a:lnSpc>
                <a:spcPct val="90000"/>
              </a:lnSpc>
              <a:spcBef>
                <a:spcPts val="850"/>
              </a:spcBef>
              <a:buFontTx/>
              <a:buNone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38862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Tx/>
              <a:buNone/>
              <a:defRPr sz="204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77724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Tx/>
              <a:buNone/>
              <a:defRPr sz="17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16586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Tx/>
              <a:buNone/>
              <a:defRPr sz="153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155448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Tx/>
              <a:buNone/>
              <a:defRPr sz="153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13741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60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46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32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u="sng" dirty="0">
                <a:solidFill>
                  <a:srgbClr val="156082"/>
                </a:solidFill>
              </a:rPr>
              <a:t>What You’ll Learn</a:t>
            </a:r>
            <a:endParaRPr lang="en-US" sz="1800" u="sng" dirty="0">
              <a:solidFill>
                <a:srgbClr val="156082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srgbClr val="156082"/>
                </a:solidFill>
              </a:rPr>
              <a:t>Awareness</a:t>
            </a:r>
            <a:r>
              <a:rPr lang="en-US" sz="1800" dirty="0">
                <a:solidFill>
                  <a:srgbClr val="156082"/>
                </a:solidFill>
              </a:rPr>
              <a:t>: Signs of an opioid overdose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srgbClr val="156082"/>
                </a:solidFill>
              </a:rPr>
              <a:t>Action Steps:</a:t>
            </a:r>
            <a:r>
              <a:rPr lang="en-US" sz="1800" dirty="0">
                <a:solidFill>
                  <a:srgbClr val="156082"/>
                </a:solidFill>
              </a:rPr>
              <a:t> The step-by-step process to respond in an emergency.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srgbClr val="156082"/>
                </a:solidFill>
              </a:rPr>
              <a:t>Naloxone Know-How:</a:t>
            </a:r>
            <a:r>
              <a:rPr lang="en-US" sz="1800" dirty="0">
                <a:solidFill>
                  <a:srgbClr val="156082"/>
                </a:solidFill>
              </a:rPr>
              <a:t> Steps to save a life.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srgbClr val="156082"/>
                </a:solidFill>
              </a:rPr>
              <a:t>Empowerment:</a:t>
            </a:r>
            <a:r>
              <a:rPr lang="en-US" sz="1800" dirty="0">
                <a:solidFill>
                  <a:srgbClr val="156082"/>
                </a:solidFill>
              </a:rPr>
              <a:t> Become a vital link in your community’s safety and well-being.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3ACE3AA3-EBDA-E68B-3A21-ACB7A418D4BB}"/>
              </a:ext>
            </a:extLst>
          </p:cNvPr>
          <p:cNvSpPr/>
          <p:nvPr userDrawn="1"/>
        </p:nvSpPr>
        <p:spPr>
          <a:xfrm>
            <a:off x="626246" y="1555511"/>
            <a:ext cx="6542768" cy="824802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A7"/>
              </a:solidFill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2F85396C-8ABD-0655-EBCB-650A49CD1F0C}"/>
              </a:ext>
            </a:extLst>
          </p:cNvPr>
          <p:cNvSpPr txBox="1">
            <a:spLocks/>
          </p:cNvSpPr>
          <p:nvPr userDrawn="1"/>
        </p:nvSpPr>
        <p:spPr>
          <a:xfrm>
            <a:off x="733727" y="1663661"/>
            <a:ext cx="6304946" cy="716652"/>
          </a:xfrm>
          <a:prstGeom prst="rect">
            <a:avLst/>
          </a:prstGeom>
        </p:spPr>
        <p:txBody>
          <a:bodyPr/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b="1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>
                <a:solidFill>
                  <a:schemeClr val="bg1"/>
                </a:solidFill>
              </a:rPr>
              <a:t>Learn how to recognize and respond to an opioid overdose. 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301B06F-812E-F724-D065-32917A798D3D}"/>
              </a:ext>
            </a:extLst>
          </p:cNvPr>
          <p:cNvSpPr/>
          <p:nvPr userDrawn="1"/>
        </p:nvSpPr>
        <p:spPr>
          <a:xfrm>
            <a:off x="1550532" y="4496947"/>
            <a:ext cx="2037058" cy="2037058"/>
          </a:xfrm>
          <a:prstGeom prst="ellipse">
            <a:avLst/>
          </a:pr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2870090-AF32-7836-6627-DFE30844F5C9}"/>
              </a:ext>
            </a:extLst>
          </p:cNvPr>
          <p:cNvSpPr txBox="1"/>
          <p:nvPr userDrawn="1"/>
        </p:nvSpPr>
        <p:spPr>
          <a:xfrm>
            <a:off x="1704815" y="4853756"/>
            <a:ext cx="16626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Helvetica" pitchFamily="2" charset="0"/>
              </a:rPr>
              <a:t>REVIVE! Lay Rescuer Training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7C7B75-2036-8C15-B1C2-0D667A000870}"/>
              </a:ext>
            </a:extLst>
          </p:cNvPr>
          <p:cNvSpPr txBox="1"/>
          <p:nvPr userDrawn="1"/>
        </p:nvSpPr>
        <p:spPr>
          <a:xfrm>
            <a:off x="224852" y="6745574"/>
            <a:ext cx="4002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6C9741"/>
                </a:solidFill>
                <a:latin typeface="Helvetica" pitchFamily="2" charset="0"/>
              </a:rPr>
              <a:t>Upcoming REVIVE! Training:</a:t>
            </a:r>
          </a:p>
        </p:txBody>
      </p:sp>
    </p:spTree>
    <p:extLst>
      <p:ext uri="{BB962C8B-B14F-4D97-AF65-F5344CB8AC3E}">
        <p14:creationId xmlns:p14="http://schemas.microsoft.com/office/powerpoint/2010/main" val="1367093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8874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F70EABE1-B701-9B73-3EA7-030EFF10935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2700"/>
            <a:ext cx="7759700" cy="10045700"/>
          </a:xfrm>
          <a:prstGeom prst="rect">
            <a:avLst/>
          </a:prstGeom>
        </p:spPr>
      </p:pic>
      <p:pic>
        <p:nvPicPr>
          <p:cNvPr id="8" name="Picture 7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8B862CA0-EEF9-27E8-518B-DEC9ADBFC44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319522" y="368183"/>
            <a:ext cx="3133356" cy="100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630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5E941C4-0479-B536-363E-7EA6CFD9C46F}"/>
              </a:ext>
            </a:extLst>
          </p:cNvPr>
          <p:cNvSpPr txBox="1"/>
          <p:nvPr/>
        </p:nvSpPr>
        <p:spPr>
          <a:xfrm>
            <a:off x="450181" y="1890963"/>
            <a:ext cx="687203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 pitchFamily="2" charset="0"/>
              </a:rPr>
              <a:t>How to use this template:</a:t>
            </a:r>
          </a:p>
          <a:p>
            <a:endParaRPr lang="en-US" sz="2800" dirty="0"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itchFamily="2" charset="0"/>
              </a:rPr>
              <a:t>Add your event information in the text box on the next slide.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itchFamily="2" charset="0"/>
              </a:rPr>
              <a:t>When you are finished designing your poster, delete this slide.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itchFamily="2" charset="0"/>
              </a:rPr>
              <a:t>To save the final version as an image or .pdf, go to “File” → “Export” → “PNG” or “PDF.”</a:t>
            </a:r>
          </a:p>
        </p:txBody>
      </p:sp>
    </p:spTree>
    <p:extLst>
      <p:ext uri="{BB962C8B-B14F-4D97-AF65-F5344CB8AC3E}">
        <p14:creationId xmlns:p14="http://schemas.microsoft.com/office/powerpoint/2010/main" val="81433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AB25EDE-100B-9457-28E4-E1103039A027}"/>
              </a:ext>
            </a:extLst>
          </p:cNvPr>
          <p:cNvSpPr txBox="1"/>
          <p:nvPr/>
        </p:nvSpPr>
        <p:spPr>
          <a:xfrm>
            <a:off x="336884" y="7186863"/>
            <a:ext cx="35493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2000" dirty="0">
                <a:solidFill>
                  <a:srgbClr val="6C9740"/>
                </a:solidFill>
                <a:latin typeface="Helvetica" pitchFamily="2" charset="0"/>
              </a:rPr>
              <a:t>[Insert Date]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2000" dirty="0">
                <a:solidFill>
                  <a:srgbClr val="6C9740"/>
                </a:solidFill>
                <a:latin typeface="Helvetica" pitchFamily="2" charset="0"/>
              </a:rPr>
              <a:t>[Insert Time]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2000" dirty="0">
                <a:solidFill>
                  <a:srgbClr val="6C9740"/>
                </a:solidFill>
                <a:latin typeface="Helvetica" pitchFamily="2" charset="0"/>
              </a:rPr>
              <a:t>[Insert location]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2000" dirty="0">
                <a:solidFill>
                  <a:srgbClr val="6C9740"/>
                </a:solidFill>
                <a:latin typeface="Helvetica" pitchFamily="2" charset="0"/>
              </a:rPr>
              <a:t>[Insert duration]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2000" dirty="0">
                <a:solidFill>
                  <a:srgbClr val="6C9740"/>
                </a:solidFill>
                <a:latin typeface="Helvetica" pitchFamily="2" charset="0"/>
              </a:rPr>
              <a:t>[Insert email]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2000" dirty="0">
                <a:solidFill>
                  <a:srgbClr val="6C9740"/>
                </a:solidFill>
                <a:latin typeface="Helvetica" pitchFamily="2" charset="0"/>
              </a:rPr>
              <a:t>[Insert phone number]</a:t>
            </a:r>
          </a:p>
        </p:txBody>
      </p:sp>
    </p:spTree>
    <p:extLst>
      <p:ext uri="{BB962C8B-B14F-4D97-AF65-F5344CB8AC3E}">
        <p14:creationId xmlns:p14="http://schemas.microsoft.com/office/powerpoint/2010/main" val="23501628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2D60A0AC-D892-F444-B057-C73376C7EB9A}" vid="{19BA0ECC-7A33-7A47-BA27-BB004B869E9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REVIVE! Poster Template</Template>
  <TotalTime>8</TotalTime>
  <Words>85</Words>
  <Application>Microsoft Office PowerPoint</Application>
  <PresentationFormat>Custom</PresentationFormat>
  <Paragraphs>11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Helvetica</vt:lpstr>
      <vt:lpstr>Wingdings</vt:lpstr>
      <vt:lpstr>Office Theme</vt:lpstr>
      <vt:lpstr>PowerPoint Presentation</vt:lpstr>
      <vt:lpstr>PowerPoint Presentation</vt:lpstr>
    </vt:vector>
  </TitlesOfParts>
  <Company>VITA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Vazquez, Tiana (DBHDS)</dc:creator>
  <cp:lastModifiedBy>Vazquez, Tiana (DBHDS)</cp:lastModifiedBy>
  <cp:revision>1</cp:revision>
  <dcterms:created xsi:type="dcterms:W3CDTF">2025-01-29T16:07:35Z</dcterms:created>
  <dcterms:modified xsi:type="dcterms:W3CDTF">2025-01-29T16:16:14Z</dcterms:modified>
</cp:coreProperties>
</file>