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9"/>
  </p:notesMasterIdLst>
  <p:handoutMasterIdLst>
    <p:handoutMasterId r:id="rId30"/>
  </p:handoutMasterIdLst>
  <p:sldIdLst>
    <p:sldId id="257" r:id="rId5"/>
    <p:sldId id="325" r:id="rId6"/>
    <p:sldId id="261" r:id="rId7"/>
    <p:sldId id="264" r:id="rId8"/>
    <p:sldId id="268" r:id="rId9"/>
    <p:sldId id="269" r:id="rId10"/>
    <p:sldId id="333" r:id="rId11"/>
    <p:sldId id="334" r:id="rId12"/>
    <p:sldId id="320" r:id="rId13"/>
    <p:sldId id="335" r:id="rId14"/>
    <p:sldId id="326" r:id="rId15"/>
    <p:sldId id="327" r:id="rId16"/>
    <p:sldId id="336" r:id="rId17"/>
    <p:sldId id="332" r:id="rId18"/>
    <p:sldId id="330" r:id="rId19"/>
    <p:sldId id="331" r:id="rId20"/>
    <p:sldId id="328" r:id="rId21"/>
    <p:sldId id="337" r:id="rId22"/>
    <p:sldId id="338" r:id="rId23"/>
    <p:sldId id="300" r:id="rId24"/>
    <p:sldId id="301" r:id="rId25"/>
    <p:sldId id="309" r:id="rId26"/>
    <p:sldId id="311" r:id="rId27"/>
    <p:sldId id="324" r:id="rId2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DF55B2-1A13-4C4E-88AB-CA7801358471}" v="93" dt="2020-04-15T17:34:23.485"/>
    <p1510:client id="{1BAD44F5-0168-46DD-871D-E154E7C85CD6}" v="243" dt="2020-04-17T18:02:55.451"/>
    <p1510:client id="{2C635C9B-E19D-470E-9AEA-82BEC41E43F9}" v="2" dt="2020-04-16T21:01:18.567"/>
    <p1510:client id="{3596BBC0-A5B3-EAC3-2CB3-AE0C9A5EA13F}" v="15" dt="2020-04-13T20:30:10.314"/>
    <p1510:client id="{5B9EED20-34E9-4DF3-BBF7-B915937423B5}" v="1149" dt="2020-04-13T16:28:23.455"/>
    <p1510:client id="{71C79B84-55BE-425B-A446-447B3F776ABF}" v="5" dt="2020-04-10T16:29:54.278"/>
    <p1510:client id="{83BC1036-7A7B-5D38-6D0B-59D2F507E1BF}" v="15" dt="2020-05-29T14:40:58.115"/>
    <p1510:client id="{8F882971-7E7B-4E39-8982-1A4AE87BB921}" v="19" dt="2020-04-13T17:28:47.614"/>
    <p1510:client id="{9C27A85D-673D-42DD-ABDD-2CB13A3433A8}" v="49" dt="2020-04-16T20:59:37.143"/>
    <p1510:client id="{B4357457-6C0B-C659-34B0-6C26247A9D15}" v="2261" dt="2020-04-10T19:55:04.981"/>
    <p1510:client id="{B63DA585-8D5F-C865-DF2F-1124EE94E60B}" v="2" dt="2020-10-29T19:48:21.468"/>
    <p1510:client id="{B8875BB9-A960-3339-1C33-51FEFE29A272}" v="13" dt="2020-09-25T11:59:00.073"/>
    <p1510:client id="{C1CC7A43-80EF-399C-1544-E5FCCF73784F}" v="1209" dt="2020-04-10T19:55:13.711"/>
    <p1510:client id="{CC51EF11-1927-4FF7-AAC6-FC2F6ADE3FB7}" v="513" dt="2020-04-13T19:14:59.088"/>
    <p1510:client id="{D6391526-88AF-7F7D-3D37-DFA7104CD1DC}" v="33" dt="2020-04-10T20:00:33.806"/>
    <p1510:client id="{E26D665D-471B-4756-9A4A-674D3D74C873}" v="1353" dt="2020-04-13T17:26:02.5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88189" autoAdjust="0"/>
  </p:normalViewPr>
  <p:slideViewPr>
    <p:cSldViewPr snapToGrid="0">
      <p:cViewPr varScale="1">
        <p:scale>
          <a:sx n="57" d="100"/>
          <a:sy n="57" d="100"/>
        </p:scale>
        <p:origin x="1464" y="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levins, Melissa (DBHDS)" userId="S::melissa.blevins@dbhds.virginia.gov::6575bc5f-fcc3-4139-a246-17e6371f972c" providerId="AD" clId="Web-{9C27A85D-673D-42DD-ABDD-2CB13A3433A8}"/>
    <pc:docChg chg="modSld">
      <pc:chgData name="Blevins, Melissa (DBHDS)" userId="S::melissa.blevins@dbhds.virginia.gov::6575bc5f-fcc3-4139-a246-17e6371f972c" providerId="AD" clId="Web-{9C27A85D-673D-42DD-ABDD-2CB13A3433A8}" dt="2020-04-16T20:59:37.143" v="51" actId="20577"/>
      <pc:docMkLst>
        <pc:docMk/>
      </pc:docMkLst>
      <pc:sldChg chg="addSp delSp modSp">
        <pc:chgData name="Blevins, Melissa (DBHDS)" userId="S::melissa.blevins@dbhds.virginia.gov::6575bc5f-fcc3-4139-a246-17e6371f972c" providerId="AD" clId="Web-{9C27A85D-673D-42DD-ABDD-2CB13A3433A8}" dt="2020-04-16T20:59:33.409" v="49" actId="20577"/>
        <pc:sldMkLst>
          <pc:docMk/>
          <pc:sldMk cId="2507566087" sldId="325"/>
        </pc:sldMkLst>
        <pc:spChg chg="mod">
          <ac:chgData name="Blevins, Melissa (DBHDS)" userId="S::melissa.blevins@dbhds.virginia.gov::6575bc5f-fcc3-4139-a246-17e6371f972c" providerId="AD" clId="Web-{9C27A85D-673D-42DD-ABDD-2CB13A3433A8}" dt="2020-04-16T20:59:25.424" v="48"/>
          <ac:spMkLst>
            <pc:docMk/>
            <pc:sldMk cId="2507566087" sldId="325"/>
            <ac:spMk id="4" creationId="{CF094D77-7278-4D97-9651-EF571BB49847}"/>
          </ac:spMkLst>
        </pc:spChg>
        <pc:spChg chg="mod">
          <ac:chgData name="Blevins, Melissa (DBHDS)" userId="S::melissa.blevins@dbhds.virginia.gov::6575bc5f-fcc3-4139-a246-17e6371f972c" providerId="AD" clId="Web-{9C27A85D-673D-42DD-ABDD-2CB13A3433A8}" dt="2020-04-16T20:59:33.409" v="49" actId="20577"/>
          <ac:spMkLst>
            <pc:docMk/>
            <pc:sldMk cId="2507566087" sldId="325"/>
            <ac:spMk id="16" creationId="{B5CF6166-D7FD-477B-A417-0D6A89F71A10}"/>
          </ac:spMkLst>
        </pc:spChg>
        <pc:spChg chg="add">
          <ac:chgData name="Blevins, Melissa (DBHDS)" userId="S::melissa.blevins@dbhds.virginia.gov::6575bc5f-fcc3-4139-a246-17e6371f972c" providerId="AD" clId="Web-{9C27A85D-673D-42DD-ABDD-2CB13A3433A8}" dt="2020-04-16T20:59:25.424" v="48"/>
          <ac:spMkLst>
            <pc:docMk/>
            <pc:sldMk cId="2507566087" sldId="325"/>
            <ac:spMk id="25" creationId="{D55CD764-972B-4CA5-A885-53E55C63E174}"/>
          </ac:spMkLst>
        </pc:spChg>
        <pc:spChg chg="add">
          <ac:chgData name="Blevins, Melissa (DBHDS)" userId="S::melissa.blevins@dbhds.virginia.gov::6575bc5f-fcc3-4139-a246-17e6371f972c" providerId="AD" clId="Web-{9C27A85D-673D-42DD-ABDD-2CB13A3433A8}" dt="2020-04-16T20:59:25.424" v="48"/>
          <ac:spMkLst>
            <pc:docMk/>
            <pc:sldMk cId="2507566087" sldId="325"/>
            <ac:spMk id="26" creationId="{34165AB3-7006-4430-BCE3-25476BE13322}"/>
          </ac:spMkLst>
        </pc:spChg>
        <pc:spChg chg="del">
          <ac:chgData name="Blevins, Melissa (DBHDS)" userId="S::melissa.blevins@dbhds.virginia.gov::6575bc5f-fcc3-4139-a246-17e6371f972c" providerId="AD" clId="Web-{9C27A85D-673D-42DD-ABDD-2CB13A3433A8}" dt="2020-04-16T20:53:27.841" v="0"/>
          <ac:spMkLst>
            <pc:docMk/>
            <pc:sldMk cId="2507566087" sldId="325"/>
            <ac:spMk id="40" creationId="{42285737-90EE-47DC-AC80-8AE156B11969}"/>
          </ac:spMkLst>
        </pc:spChg>
        <pc:spChg chg="add">
          <ac:chgData name="Blevins, Melissa (DBHDS)" userId="S::melissa.blevins@dbhds.virginia.gov::6575bc5f-fcc3-4139-a246-17e6371f972c" providerId="AD" clId="Web-{9C27A85D-673D-42DD-ABDD-2CB13A3433A8}" dt="2020-04-16T20:59:25.424" v="48"/>
          <ac:spMkLst>
            <pc:docMk/>
            <pc:sldMk cId="2507566087" sldId="325"/>
            <ac:spMk id="54" creationId="{E3E51905-F374-4E1A-97CF-B741584B74D5}"/>
          </ac:spMkLst>
        </pc:spChg>
        <pc:grpChg chg="add">
          <ac:chgData name="Blevins, Melissa (DBHDS)" userId="S::melissa.blevins@dbhds.virginia.gov::6575bc5f-fcc3-4139-a246-17e6371f972c" providerId="AD" clId="Web-{9C27A85D-673D-42DD-ABDD-2CB13A3433A8}" dt="2020-04-16T20:59:25.424" v="48"/>
          <ac:grpSpMkLst>
            <pc:docMk/>
            <pc:sldMk cId="2507566087" sldId="325"/>
            <ac:grpSpMk id="27" creationId="{5B725D86-3DE6-4E0C-851E-E1DD45A555EE}"/>
          </ac:grpSpMkLst>
        </pc:grpChg>
        <pc:grpChg chg="del">
          <ac:chgData name="Blevins, Melissa (DBHDS)" userId="S::melissa.blevins@dbhds.virginia.gov::6575bc5f-fcc3-4139-a246-17e6371f972c" providerId="AD" clId="Web-{9C27A85D-673D-42DD-ABDD-2CB13A3433A8}" dt="2020-04-16T20:53:27.841" v="0"/>
          <ac:grpSpMkLst>
            <pc:docMk/>
            <pc:sldMk cId="2507566087" sldId="325"/>
            <ac:grpSpMk id="45" creationId="{B57BDC17-F1B3-455F-BBF1-680AA1F25C06}"/>
          </ac:grpSpMkLst>
        </pc:grpChg>
        <pc:graphicFrameChg chg="mod modGraphic">
          <ac:chgData name="Blevins, Melissa (DBHDS)" userId="S::melissa.blevins@dbhds.virginia.gov::6575bc5f-fcc3-4139-a246-17e6371f972c" providerId="AD" clId="Web-{9C27A85D-673D-42DD-ABDD-2CB13A3433A8}" dt="2020-04-16T20:59:25.424" v="48"/>
          <ac:graphicFrameMkLst>
            <pc:docMk/>
            <pc:sldMk cId="2507566087" sldId="325"/>
            <ac:graphicFrameMk id="23" creationId="{26A500E8-C0CD-4429-AC92-5B7C683A67EA}"/>
          </ac:graphicFrameMkLst>
        </pc:graphicFrameChg>
      </pc:sldChg>
      <pc:sldChg chg="addSp delSp modSp mod setClrOvrMap">
        <pc:chgData name="Blevins, Melissa (DBHDS)" userId="S::melissa.blevins@dbhds.virginia.gov::6575bc5f-fcc3-4139-a246-17e6371f972c" providerId="AD" clId="Web-{9C27A85D-673D-42DD-ABDD-2CB13A3433A8}" dt="2020-04-16T20:58:29.642" v="45" actId="20577"/>
        <pc:sldMkLst>
          <pc:docMk/>
          <pc:sldMk cId="422738675" sldId="330"/>
        </pc:sldMkLst>
        <pc:spChg chg="mod">
          <ac:chgData name="Blevins, Melissa (DBHDS)" userId="S::melissa.blevins@dbhds.virginia.gov::6575bc5f-fcc3-4139-a246-17e6371f972c" providerId="AD" clId="Web-{9C27A85D-673D-42DD-ABDD-2CB13A3433A8}" dt="2020-04-16T20:57:38.595" v="38"/>
          <ac:spMkLst>
            <pc:docMk/>
            <pc:sldMk cId="422738675" sldId="330"/>
            <ac:spMk id="2" creationId="{C94E20E0-6757-4C20-85B3-4892DAC095D0}"/>
          </ac:spMkLst>
        </pc:spChg>
        <pc:spChg chg="mod">
          <ac:chgData name="Blevins, Melissa (DBHDS)" userId="S::melissa.blevins@dbhds.virginia.gov::6575bc5f-fcc3-4139-a246-17e6371f972c" providerId="AD" clId="Web-{9C27A85D-673D-42DD-ABDD-2CB13A3433A8}" dt="2020-04-16T20:58:11.830" v="41" actId="1076"/>
          <ac:spMkLst>
            <pc:docMk/>
            <pc:sldMk cId="422738675" sldId="330"/>
            <ac:spMk id="3" creationId="{407F6861-6F98-4574-8C83-40E9DAE31B10}"/>
          </ac:spMkLst>
        </pc:spChg>
        <pc:spChg chg="mod">
          <ac:chgData name="Blevins, Melissa (DBHDS)" userId="S::melissa.blevins@dbhds.virginia.gov::6575bc5f-fcc3-4139-a246-17e6371f972c" providerId="AD" clId="Web-{9C27A85D-673D-42DD-ABDD-2CB13A3433A8}" dt="2020-04-16T20:58:16.408" v="42" actId="14100"/>
          <ac:spMkLst>
            <pc:docMk/>
            <pc:sldMk cId="422738675" sldId="330"/>
            <ac:spMk id="4" creationId="{9FBA19B3-601E-4F99-911A-2DF801400E90}"/>
          </ac:spMkLst>
        </pc:spChg>
        <pc:spChg chg="mod">
          <ac:chgData name="Blevins, Melissa (DBHDS)" userId="S::melissa.blevins@dbhds.virginia.gov::6575bc5f-fcc3-4139-a246-17e6371f972c" providerId="AD" clId="Web-{9C27A85D-673D-42DD-ABDD-2CB13A3433A8}" dt="2020-04-16T20:58:29.642" v="45" actId="20577"/>
          <ac:spMkLst>
            <pc:docMk/>
            <pc:sldMk cId="422738675" sldId="330"/>
            <ac:spMk id="5" creationId="{DBB606B6-AE69-47F2-B205-078A0D62029B}"/>
          </ac:spMkLst>
        </pc:spChg>
        <pc:spChg chg="del">
          <ac:chgData name="Blevins, Melissa (DBHDS)" userId="S::melissa.blevins@dbhds.virginia.gov::6575bc5f-fcc3-4139-a246-17e6371f972c" providerId="AD" clId="Web-{9C27A85D-673D-42DD-ABDD-2CB13A3433A8}" dt="2020-04-16T20:57:38.595" v="38"/>
          <ac:spMkLst>
            <pc:docMk/>
            <pc:sldMk cId="422738675" sldId="330"/>
            <ac:spMk id="11" creationId="{56C20283-73E0-40EC-8AD8-057F581F64C2}"/>
          </ac:spMkLst>
        </pc:spChg>
        <pc:spChg chg="del">
          <ac:chgData name="Blevins, Melissa (DBHDS)" userId="S::melissa.blevins@dbhds.virginia.gov::6575bc5f-fcc3-4139-a246-17e6371f972c" providerId="AD" clId="Web-{9C27A85D-673D-42DD-ABDD-2CB13A3433A8}" dt="2020-04-16T20:57:38.595" v="38"/>
          <ac:spMkLst>
            <pc:docMk/>
            <pc:sldMk cId="422738675" sldId="330"/>
            <ac:spMk id="13" creationId="{3FCC729B-E528-40C3-82D3-BA4375575E87}"/>
          </ac:spMkLst>
        </pc:spChg>
        <pc:spChg chg="del">
          <ac:chgData name="Blevins, Melissa (DBHDS)" userId="S::melissa.blevins@dbhds.virginia.gov::6575bc5f-fcc3-4139-a246-17e6371f972c" providerId="AD" clId="Web-{9C27A85D-673D-42DD-ABDD-2CB13A3433A8}" dt="2020-04-16T20:57:38.595" v="38"/>
          <ac:spMkLst>
            <pc:docMk/>
            <pc:sldMk cId="422738675" sldId="330"/>
            <ac:spMk id="15" creationId="{58F1FB8D-1842-4A04-998D-6CF047AB2790}"/>
          </ac:spMkLst>
        </pc:spChg>
        <pc:spChg chg="add">
          <ac:chgData name="Blevins, Melissa (DBHDS)" userId="S::melissa.blevins@dbhds.virginia.gov::6575bc5f-fcc3-4139-a246-17e6371f972c" providerId="AD" clId="Web-{9C27A85D-673D-42DD-ABDD-2CB13A3433A8}" dt="2020-04-16T20:57:38.595" v="38"/>
          <ac:spMkLst>
            <pc:docMk/>
            <pc:sldMk cId="422738675" sldId="330"/>
            <ac:spMk id="20" creationId="{201CC55D-ED54-4C5C-95E6-10947BD1103B}"/>
          </ac:spMkLst>
        </pc:spChg>
        <pc:spChg chg="add">
          <ac:chgData name="Blevins, Melissa (DBHDS)" userId="S::melissa.blevins@dbhds.virginia.gov::6575bc5f-fcc3-4139-a246-17e6371f972c" providerId="AD" clId="Web-{9C27A85D-673D-42DD-ABDD-2CB13A3433A8}" dt="2020-04-16T20:57:38.595" v="38"/>
          <ac:spMkLst>
            <pc:docMk/>
            <pc:sldMk cId="422738675" sldId="330"/>
            <ac:spMk id="26" creationId="{3873B707-463F-40B0-8227-E8CC6C67EB25}"/>
          </ac:spMkLst>
        </pc:spChg>
        <pc:spChg chg="add">
          <ac:chgData name="Blevins, Melissa (DBHDS)" userId="S::melissa.blevins@dbhds.virginia.gov::6575bc5f-fcc3-4139-a246-17e6371f972c" providerId="AD" clId="Web-{9C27A85D-673D-42DD-ABDD-2CB13A3433A8}" dt="2020-04-16T20:57:38.595" v="38"/>
          <ac:spMkLst>
            <pc:docMk/>
            <pc:sldMk cId="422738675" sldId="330"/>
            <ac:spMk id="28" creationId="{C13237C8-E62C-4F0D-A318-BD6FB6C2D138}"/>
          </ac:spMkLst>
        </pc:spChg>
        <pc:spChg chg="add">
          <ac:chgData name="Blevins, Melissa (DBHDS)" userId="S::melissa.blevins@dbhds.virginia.gov::6575bc5f-fcc3-4139-a246-17e6371f972c" providerId="AD" clId="Web-{9C27A85D-673D-42DD-ABDD-2CB13A3433A8}" dt="2020-04-16T20:57:38.595" v="38"/>
          <ac:spMkLst>
            <pc:docMk/>
            <pc:sldMk cId="422738675" sldId="330"/>
            <ac:spMk id="30" creationId="{19C9EAEA-39D0-4B0E-A0EB-51E7B26740B1}"/>
          </ac:spMkLst>
        </pc:spChg>
        <pc:grpChg chg="add">
          <ac:chgData name="Blevins, Melissa (DBHDS)" userId="S::melissa.blevins@dbhds.virginia.gov::6575bc5f-fcc3-4139-a246-17e6371f972c" providerId="AD" clId="Web-{9C27A85D-673D-42DD-ABDD-2CB13A3433A8}" dt="2020-04-16T20:57:38.595" v="38"/>
          <ac:grpSpMkLst>
            <pc:docMk/>
            <pc:sldMk cId="422738675" sldId="330"/>
            <ac:grpSpMk id="22" creationId="{1DE889C7-FAD6-4397-98E2-05D503484459}"/>
          </ac:grpSpMkLst>
        </pc:grpChg>
        <pc:picChg chg="mod ord">
          <ac:chgData name="Blevins, Melissa (DBHDS)" userId="S::melissa.blevins@dbhds.virginia.gov::6575bc5f-fcc3-4139-a246-17e6371f972c" providerId="AD" clId="Web-{9C27A85D-673D-42DD-ABDD-2CB13A3433A8}" dt="2020-04-16T20:57:38.595" v="38"/>
          <ac:picMkLst>
            <pc:docMk/>
            <pc:sldMk cId="422738675" sldId="330"/>
            <ac:picMk id="6" creationId="{972B3A8C-3A75-48CD-8A64-745E1582A240}"/>
          </ac:picMkLst>
        </pc:picChg>
      </pc:sldChg>
      <pc:sldChg chg="modSp">
        <pc:chgData name="Blevins, Melissa (DBHDS)" userId="S::melissa.blevins@dbhds.virginia.gov::6575bc5f-fcc3-4139-a246-17e6371f972c" providerId="AD" clId="Web-{9C27A85D-673D-42DD-ABDD-2CB13A3433A8}" dt="2020-04-16T20:56:14.797" v="35" actId="20577"/>
        <pc:sldMkLst>
          <pc:docMk/>
          <pc:sldMk cId="3571328669" sldId="333"/>
        </pc:sldMkLst>
        <pc:spChg chg="mod">
          <ac:chgData name="Blevins, Melissa (DBHDS)" userId="S::melissa.blevins@dbhds.virginia.gov::6575bc5f-fcc3-4139-a246-17e6371f972c" providerId="AD" clId="Web-{9C27A85D-673D-42DD-ABDD-2CB13A3433A8}" dt="2020-04-16T20:56:14.797" v="35" actId="20577"/>
          <ac:spMkLst>
            <pc:docMk/>
            <pc:sldMk cId="3571328669" sldId="333"/>
            <ac:spMk id="2" creationId="{836D1B26-6A83-4C43-B38E-46293E83B75C}"/>
          </ac:spMkLst>
        </pc:spChg>
      </pc:sldChg>
      <pc:sldChg chg="modSp">
        <pc:chgData name="Blevins, Melissa (DBHDS)" userId="S::melissa.blevins@dbhds.virginia.gov::6575bc5f-fcc3-4139-a246-17e6371f972c" providerId="AD" clId="Web-{9C27A85D-673D-42DD-ABDD-2CB13A3433A8}" dt="2020-04-16T20:55:58.343" v="34" actId="1076"/>
        <pc:sldMkLst>
          <pc:docMk/>
          <pc:sldMk cId="2676203122" sldId="334"/>
        </pc:sldMkLst>
        <pc:spChg chg="mod">
          <ac:chgData name="Blevins, Melissa (DBHDS)" userId="S::melissa.blevins@dbhds.virginia.gov::6575bc5f-fcc3-4139-a246-17e6371f972c" providerId="AD" clId="Web-{9C27A85D-673D-42DD-ABDD-2CB13A3433A8}" dt="2020-04-16T20:55:26.530" v="29" actId="1076"/>
          <ac:spMkLst>
            <pc:docMk/>
            <pc:sldMk cId="2676203122" sldId="334"/>
            <ac:spMk id="2" creationId="{CDAFC723-F097-4493-B395-14C3A3E6AFBF}"/>
          </ac:spMkLst>
        </pc:spChg>
        <pc:spChg chg="mod">
          <ac:chgData name="Blevins, Melissa (DBHDS)" userId="S::melissa.blevins@dbhds.virginia.gov::6575bc5f-fcc3-4139-a246-17e6371f972c" providerId="AD" clId="Web-{9C27A85D-673D-42DD-ABDD-2CB13A3433A8}" dt="2020-04-16T20:55:58.343" v="34" actId="1076"/>
          <ac:spMkLst>
            <pc:docMk/>
            <pc:sldMk cId="2676203122" sldId="334"/>
            <ac:spMk id="3" creationId="{CAAAF664-5C1D-4886-BA9C-4AF24ECA7C89}"/>
          </ac:spMkLst>
        </pc:spChg>
      </pc:sldChg>
    </pc:docChg>
  </pc:docChgLst>
  <pc:docChgLst>
    <pc:chgData clId="Web-{B63DA585-8D5F-C865-DF2F-1124EE94E60B}"/>
    <pc:docChg chg="modSld">
      <pc:chgData name="" userId="" providerId="" clId="Web-{B63DA585-8D5F-C865-DF2F-1124EE94E60B}" dt="2020-10-29T19:48:21.468" v="1" actId="1076"/>
      <pc:docMkLst>
        <pc:docMk/>
      </pc:docMkLst>
      <pc:sldChg chg="modSp">
        <pc:chgData name="" userId="" providerId="" clId="Web-{B63DA585-8D5F-C865-DF2F-1124EE94E60B}" dt="2020-10-29T19:48:21.468" v="1" actId="1076"/>
        <pc:sldMkLst>
          <pc:docMk/>
          <pc:sldMk cId="2544092684" sldId="335"/>
        </pc:sldMkLst>
        <pc:spChg chg="mod">
          <ac:chgData name="" userId="" providerId="" clId="Web-{B63DA585-8D5F-C865-DF2F-1124EE94E60B}" dt="2020-10-29T19:48:21.468" v="1" actId="1076"/>
          <ac:spMkLst>
            <pc:docMk/>
            <pc:sldMk cId="2544092684" sldId="335"/>
            <ac:spMk id="3" creationId="{B6A99D01-91CC-44B8-ADEA-3CDECC4D7901}"/>
          </ac:spMkLst>
        </pc:spChg>
      </pc:sldChg>
    </pc:docChg>
  </pc:docChgLst>
  <pc:docChgLst>
    <pc:chgData clId="Web-{3596BBC0-A5B3-EAC3-2CB3-AE0C9A5EA13F}"/>
    <pc:docChg chg="modSld">
      <pc:chgData name="" userId="" providerId="" clId="Web-{3596BBC0-A5B3-EAC3-2CB3-AE0C9A5EA13F}" dt="2020-04-13T20:30:31.222" v="2"/>
      <pc:docMkLst>
        <pc:docMk/>
      </pc:docMkLst>
      <pc:sldChg chg="modSp">
        <pc:chgData name="" userId="" providerId="" clId="Web-{3596BBC0-A5B3-EAC3-2CB3-AE0C9A5EA13F}" dt="2020-04-13T20:30:05.189" v="1" actId="14100"/>
        <pc:sldMkLst>
          <pc:docMk/>
          <pc:sldMk cId="2274741476" sldId="264"/>
        </pc:sldMkLst>
        <pc:picChg chg="mod">
          <ac:chgData name="" userId="" providerId="" clId="Web-{3596BBC0-A5B3-EAC3-2CB3-AE0C9A5EA13F}" dt="2020-04-13T20:30:05.189" v="1" actId="14100"/>
          <ac:picMkLst>
            <pc:docMk/>
            <pc:sldMk cId="2274741476" sldId="264"/>
            <ac:picMk id="9" creationId="{00000000-0000-0000-0000-000000000000}"/>
          </ac:picMkLst>
        </pc:picChg>
      </pc:sldChg>
      <pc:sldChg chg="addSp modSp mod setBg">
        <pc:chgData name="" userId="" providerId="" clId="Web-{3596BBC0-A5B3-EAC3-2CB3-AE0C9A5EA13F}" dt="2020-04-13T20:30:31.222" v="2"/>
        <pc:sldMkLst>
          <pc:docMk/>
          <pc:sldMk cId="2676203122" sldId="334"/>
        </pc:sldMkLst>
        <pc:spChg chg="mod">
          <ac:chgData name="" userId="" providerId="" clId="Web-{3596BBC0-A5B3-EAC3-2CB3-AE0C9A5EA13F}" dt="2020-04-13T20:30:31.222" v="2"/>
          <ac:spMkLst>
            <pc:docMk/>
            <pc:sldMk cId="2676203122" sldId="334"/>
            <ac:spMk id="2" creationId="{CDAFC723-F097-4493-B395-14C3A3E6AFBF}"/>
          </ac:spMkLst>
        </pc:spChg>
        <pc:spChg chg="mod">
          <ac:chgData name="" userId="" providerId="" clId="Web-{3596BBC0-A5B3-EAC3-2CB3-AE0C9A5EA13F}" dt="2020-04-13T20:30:31.222" v="2"/>
          <ac:spMkLst>
            <pc:docMk/>
            <pc:sldMk cId="2676203122" sldId="334"/>
            <ac:spMk id="3" creationId="{CAAAF664-5C1D-4886-BA9C-4AF24ECA7C89}"/>
          </ac:spMkLst>
        </pc:spChg>
        <pc:spChg chg="mod">
          <ac:chgData name="" userId="" providerId="" clId="Web-{3596BBC0-A5B3-EAC3-2CB3-AE0C9A5EA13F}" dt="2020-04-13T20:30:31.222" v="2"/>
          <ac:spMkLst>
            <pc:docMk/>
            <pc:sldMk cId="2676203122" sldId="334"/>
            <ac:spMk id="4" creationId="{39EE2A8A-7EAE-4320-B9BB-71CF26554A0B}"/>
          </ac:spMkLst>
        </pc:spChg>
        <pc:spChg chg="add">
          <ac:chgData name="" userId="" providerId="" clId="Web-{3596BBC0-A5B3-EAC3-2CB3-AE0C9A5EA13F}" dt="2020-04-13T20:30:31.222" v="2"/>
          <ac:spMkLst>
            <pc:docMk/>
            <pc:sldMk cId="2676203122" sldId="334"/>
            <ac:spMk id="11" creationId="{59A309A7-1751-4ABE-A3C1-EEC40366AD89}"/>
          </ac:spMkLst>
        </pc:spChg>
        <pc:spChg chg="add">
          <ac:chgData name="" userId="" providerId="" clId="Web-{3596BBC0-A5B3-EAC3-2CB3-AE0C9A5EA13F}" dt="2020-04-13T20:30:31.222" v="2"/>
          <ac:spMkLst>
            <pc:docMk/>
            <pc:sldMk cId="2676203122" sldId="334"/>
            <ac:spMk id="13" creationId="{967D8EB6-EAE1-4F9C-B398-83321E287204}"/>
          </ac:spMkLst>
        </pc:spChg>
        <pc:picChg chg="add">
          <ac:chgData name="" userId="" providerId="" clId="Web-{3596BBC0-A5B3-EAC3-2CB3-AE0C9A5EA13F}" dt="2020-04-13T20:30:31.222" v="2"/>
          <ac:picMkLst>
            <pc:docMk/>
            <pc:sldMk cId="2676203122" sldId="334"/>
            <ac:picMk id="8" creationId="{0346B223-A0CC-4473-8C21-5CA2D9CA87EA}"/>
          </ac:picMkLst>
        </pc:picChg>
      </pc:sldChg>
    </pc:docChg>
  </pc:docChgLst>
  <pc:docChgLst>
    <pc:chgData name="Blevins, Melissa (DBHDS)" userId="S::melissa.blevins@dbhds.virginia.gov::6575bc5f-fcc3-4139-a246-17e6371f972c" providerId="AD" clId="Web-{E26D665D-471B-4756-9A4A-674D3D74C873}"/>
    <pc:docChg chg="addSld delSld modSld">
      <pc:chgData name="Blevins, Melissa (DBHDS)" userId="S::melissa.blevins@dbhds.virginia.gov::6575bc5f-fcc3-4139-a246-17e6371f972c" providerId="AD" clId="Web-{E26D665D-471B-4756-9A4A-674D3D74C873}" dt="2020-04-13T17:26:00.534" v="1334" actId="20577"/>
      <pc:docMkLst>
        <pc:docMk/>
      </pc:docMkLst>
      <pc:sldChg chg="modSp">
        <pc:chgData name="Blevins, Melissa (DBHDS)" userId="S::melissa.blevins@dbhds.virginia.gov::6575bc5f-fcc3-4139-a246-17e6371f972c" providerId="AD" clId="Web-{E26D665D-471B-4756-9A4A-674D3D74C873}" dt="2020-04-13T17:25:00.580" v="1321" actId="20577"/>
        <pc:sldMkLst>
          <pc:docMk/>
          <pc:sldMk cId="1253356811" sldId="261"/>
        </pc:sldMkLst>
        <pc:spChg chg="mod">
          <ac:chgData name="Blevins, Melissa (DBHDS)" userId="S::melissa.blevins@dbhds.virginia.gov::6575bc5f-fcc3-4139-a246-17e6371f972c" providerId="AD" clId="Web-{E26D665D-471B-4756-9A4A-674D3D74C873}" dt="2020-04-13T17:25:00.580" v="1321" actId="20577"/>
          <ac:spMkLst>
            <pc:docMk/>
            <pc:sldMk cId="1253356811" sldId="261"/>
            <ac:spMk id="6" creationId="{00000000-0000-0000-0000-000000000000}"/>
          </ac:spMkLst>
        </pc:spChg>
      </pc:sldChg>
      <pc:sldChg chg="addSp modSp mod setBg">
        <pc:chgData name="Blevins, Melissa (DBHDS)" userId="S::melissa.blevins@dbhds.virginia.gov::6575bc5f-fcc3-4139-a246-17e6371f972c" providerId="AD" clId="Web-{E26D665D-471B-4756-9A4A-674D3D74C873}" dt="2020-04-13T17:25:20.346" v="1322"/>
        <pc:sldMkLst>
          <pc:docMk/>
          <pc:sldMk cId="2274741476" sldId="264"/>
        </pc:sldMkLst>
        <pc:spChg chg="mod">
          <ac:chgData name="Blevins, Melissa (DBHDS)" userId="S::melissa.blevins@dbhds.virginia.gov::6575bc5f-fcc3-4139-a246-17e6371f972c" providerId="AD" clId="Web-{E26D665D-471B-4756-9A4A-674D3D74C873}" dt="2020-04-13T17:25:20.346" v="1322"/>
          <ac:spMkLst>
            <pc:docMk/>
            <pc:sldMk cId="2274741476" sldId="264"/>
            <ac:spMk id="2" creationId="{00000000-0000-0000-0000-000000000000}"/>
          </ac:spMkLst>
        </pc:spChg>
        <pc:spChg chg="mod">
          <ac:chgData name="Blevins, Melissa (DBHDS)" userId="S::melissa.blevins@dbhds.virginia.gov::6575bc5f-fcc3-4139-a246-17e6371f972c" providerId="AD" clId="Web-{E26D665D-471B-4756-9A4A-674D3D74C873}" dt="2020-04-13T17:25:20.346" v="1322"/>
          <ac:spMkLst>
            <pc:docMk/>
            <pc:sldMk cId="2274741476" sldId="264"/>
            <ac:spMk id="6" creationId="{00000000-0000-0000-0000-000000000000}"/>
          </ac:spMkLst>
        </pc:spChg>
        <pc:spChg chg="mod ord">
          <ac:chgData name="Blevins, Melissa (DBHDS)" userId="S::melissa.blevins@dbhds.virginia.gov::6575bc5f-fcc3-4139-a246-17e6371f972c" providerId="AD" clId="Web-{E26D665D-471B-4756-9A4A-674D3D74C873}" dt="2020-04-13T17:25:20.346" v="1322"/>
          <ac:spMkLst>
            <pc:docMk/>
            <pc:sldMk cId="2274741476" sldId="264"/>
            <ac:spMk id="7" creationId="{00000000-0000-0000-0000-000000000000}"/>
          </ac:spMkLst>
        </pc:spChg>
        <pc:spChg chg="add">
          <ac:chgData name="Blevins, Melissa (DBHDS)" userId="S::melissa.blevins@dbhds.virginia.gov::6575bc5f-fcc3-4139-a246-17e6371f972c" providerId="AD" clId="Web-{E26D665D-471B-4756-9A4A-674D3D74C873}" dt="2020-04-13T17:25:20.346" v="1322"/>
          <ac:spMkLst>
            <pc:docMk/>
            <pc:sldMk cId="2274741476" sldId="264"/>
            <ac:spMk id="14" creationId="{217BE31F-A129-45DD-8071-A63EC47D943A}"/>
          </ac:spMkLst>
        </pc:spChg>
        <pc:grpChg chg="add">
          <ac:chgData name="Blevins, Melissa (DBHDS)" userId="S::melissa.blevins@dbhds.virginia.gov::6575bc5f-fcc3-4139-a246-17e6371f972c" providerId="AD" clId="Web-{E26D665D-471B-4756-9A4A-674D3D74C873}" dt="2020-04-13T17:25:20.346" v="1322"/>
          <ac:grpSpMkLst>
            <pc:docMk/>
            <pc:sldMk cId="2274741476" sldId="264"/>
            <ac:grpSpMk id="16" creationId="{7CA163AC-F477-454A-9FB4-81324C004BEF}"/>
          </ac:grpSpMkLst>
        </pc:grpChg>
        <pc:grpChg chg="add">
          <ac:chgData name="Blevins, Melissa (DBHDS)" userId="S::melissa.blevins@dbhds.virginia.gov::6575bc5f-fcc3-4139-a246-17e6371f972c" providerId="AD" clId="Web-{E26D665D-471B-4756-9A4A-674D3D74C873}" dt="2020-04-13T17:25:20.346" v="1322"/>
          <ac:grpSpMkLst>
            <pc:docMk/>
            <pc:sldMk cId="2274741476" sldId="264"/>
            <ac:grpSpMk id="39" creationId="{83118EC2-A2C7-4CDB-887C-21E0B0C437D1}"/>
          </ac:grpSpMkLst>
        </pc:grpChg>
        <pc:picChg chg="mod ord">
          <ac:chgData name="Blevins, Melissa (DBHDS)" userId="S::melissa.blevins@dbhds.virginia.gov::6575bc5f-fcc3-4139-a246-17e6371f972c" providerId="AD" clId="Web-{E26D665D-471B-4756-9A4A-674D3D74C873}" dt="2020-04-13T17:25:20.346" v="1322"/>
          <ac:picMkLst>
            <pc:docMk/>
            <pc:sldMk cId="2274741476" sldId="264"/>
            <ac:picMk id="9" creationId="{00000000-0000-0000-0000-000000000000}"/>
          </ac:picMkLst>
        </pc:picChg>
      </pc:sldChg>
      <pc:sldChg chg="modSp">
        <pc:chgData name="Blevins, Melissa (DBHDS)" userId="S::melissa.blevins@dbhds.virginia.gov::6575bc5f-fcc3-4139-a246-17e6371f972c" providerId="AD" clId="Web-{E26D665D-471B-4756-9A4A-674D3D74C873}" dt="2020-04-13T16:49:39.252" v="561" actId="20577"/>
        <pc:sldMkLst>
          <pc:docMk/>
          <pc:sldMk cId="3852453287" sldId="318"/>
        </pc:sldMkLst>
        <pc:spChg chg="mod">
          <ac:chgData name="Blevins, Melissa (DBHDS)" userId="S::melissa.blevins@dbhds.virginia.gov::6575bc5f-fcc3-4139-a246-17e6371f972c" providerId="AD" clId="Web-{E26D665D-471B-4756-9A4A-674D3D74C873}" dt="2020-04-13T16:49:39.252" v="561" actId="20577"/>
          <ac:spMkLst>
            <pc:docMk/>
            <pc:sldMk cId="3852453287" sldId="318"/>
            <ac:spMk id="3" creationId="{00000000-0000-0000-0000-000000000000}"/>
          </ac:spMkLst>
        </pc:spChg>
      </pc:sldChg>
      <pc:sldChg chg="addSp delSp modSp mod modClrScheme chgLayout">
        <pc:chgData name="Blevins, Melissa (DBHDS)" userId="S::melissa.blevins@dbhds.virginia.gov::6575bc5f-fcc3-4139-a246-17e6371f972c" providerId="AD" clId="Web-{E26D665D-471B-4756-9A4A-674D3D74C873}" dt="2020-04-13T16:57:17.918" v="647" actId="20577"/>
        <pc:sldMkLst>
          <pc:docMk/>
          <pc:sldMk cId="980311276" sldId="320"/>
        </pc:sldMkLst>
        <pc:spChg chg="mod ord">
          <ac:chgData name="Blevins, Melissa (DBHDS)" userId="S::melissa.blevins@dbhds.virginia.gov::6575bc5f-fcc3-4139-a246-17e6371f972c" providerId="AD" clId="Web-{E26D665D-471B-4756-9A4A-674D3D74C873}" dt="2020-04-13T16:56:39.730" v="644"/>
          <ac:spMkLst>
            <pc:docMk/>
            <pc:sldMk cId="980311276" sldId="320"/>
            <ac:spMk id="2" creationId="{00000000-0000-0000-0000-000000000000}"/>
          </ac:spMkLst>
        </pc:spChg>
        <pc:spChg chg="mod">
          <ac:chgData name="Blevins, Melissa (DBHDS)" userId="S::melissa.blevins@dbhds.virginia.gov::6575bc5f-fcc3-4139-a246-17e6371f972c" providerId="AD" clId="Web-{E26D665D-471B-4756-9A4A-674D3D74C873}" dt="2020-04-13T16:52:54.317" v="578" actId="14100"/>
          <ac:spMkLst>
            <pc:docMk/>
            <pc:sldMk cId="980311276" sldId="320"/>
            <ac:spMk id="3" creationId="{00000000-0000-0000-0000-000000000000}"/>
          </ac:spMkLst>
        </pc:spChg>
        <pc:spChg chg="add mod">
          <ac:chgData name="Blevins, Melissa (DBHDS)" userId="S::melissa.blevins@dbhds.virginia.gov::6575bc5f-fcc3-4139-a246-17e6371f972c" providerId="AD" clId="Web-{E26D665D-471B-4756-9A4A-674D3D74C873}" dt="2020-04-13T16:57:17.918" v="647" actId="20577"/>
          <ac:spMkLst>
            <pc:docMk/>
            <pc:sldMk cId="980311276" sldId="320"/>
            <ac:spMk id="5" creationId="{94507FBC-3854-409D-9B21-180E25ECAAA7}"/>
          </ac:spMkLst>
        </pc:spChg>
        <pc:spChg chg="add del mod ord">
          <ac:chgData name="Blevins, Melissa (DBHDS)" userId="S::melissa.blevins@dbhds.virginia.gov::6575bc5f-fcc3-4139-a246-17e6371f972c" providerId="AD" clId="Web-{E26D665D-471B-4756-9A4A-674D3D74C873}" dt="2020-04-13T16:56:39.730" v="644"/>
          <ac:spMkLst>
            <pc:docMk/>
            <pc:sldMk cId="980311276" sldId="320"/>
            <ac:spMk id="8" creationId="{D99A74B9-FDFD-4498-AF26-8CF0E6A409F4}"/>
          </ac:spMkLst>
        </pc:spChg>
        <pc:spChg chg="add del mod ord">
          <ac:chgData name="Blevins, Melissa (DBHDS)" userId="S::melissa.blevins@dbhds.virginia.gov::6575bc5f-fcc3-4139-a246-17e6371f972c" providerId="AD" clId="Web-{E26D665D-471B-4756-9A4A-674D3D74C873}" dt="2020-04-13T16:56:39.730" v="644"/>
          <ac:spMkLst>
            <pc:docMk/>
            <pc:sldMk cId="980311276" sldId="320"/>
            <ac:spMk id="9" creationId="{F46A37DD-1F03-4729-928F-34E439E30496}"/>
          </ac:spMkLst>
        </pc:spChg>
        <pc:spChg chg="add del mod ord">
          <ac:chgData name="Blevins, Melissa (DBHDS)" userId="S::melissa.blevins@dbhds.virginia.gov::6575bc5f-fcc3-4139-a246-17e6371f972c" providerId="AD" clId="Web-{E26D665D-471B-4756-9A4A-674D3D74C873}" dt="2020-04-13T16:56:39.730" v="644"/>
          <ac:spMkLst>
            <pc:docMk/>
            <pc:sldMk cId="980311276" sldId="320"/>
            <ac:spMk id="10" creationId="{9D1662A0-763A-40A3-9F2C-2BF8FBFB96D8}"/>
          </ac:spMkLst>
        </pc:spChg>
        <pc:picChg chg="add mod">
          <ac:chgData name="Blevins, Melissa (DBHDS)" userId="S::melissa.blevins@dbhds.virginia.gov::6575bc5f-fcc3-4139-a246-17e6371f972c" providerId="AD" clId="Web-{E26D665D-471B-4756-9A4A-674D3D74C873}" dt="2020-04-13T16:57:02.340" v="646" actId="1076"/>
          <ac:picMkLst>
            <pc:docMk/>
            <pc:sldMk cId="980311276" sldId="320"/>
            <ac:picMk id="6" creationId="{2264463C-6117-43E8-ABDB-B418868620CD}"/>
          </ac:picMkLst>
        </pc:picChg>
      </pc:sldChg>
      <pc:sldChg chg="modSp">
        <pc:chgData name="Blevins, Melissa (DBHDS)" userId="S::melissa.blevins@dbhds.virginia.gov::6575bc5f-fcc3-4139-a246-17e6371f972c" providerId="AD" clId="Web-{E26D665D-471B-4756-9A4A-674D3D74C873}" dt="2020-04-13T16:35:56.367" v="36" actId="14100"/>
        <pc:sldMkLst>
          <pc:docMk/>
          <pc:sldMk cId="659793799" sldId="328"/>
        </pc:sldMkLst>
        <pc:spChg chg="mod">
          <ac:chgData name="Blevins, Melissa (DBHDS)" userId="S::melissa.blevins@dbhds.virginia.gov::6575bc5f-fcc3-4139-a246-17e6371f972c" providerId="AD" clId="Web-{E26D665D-471B-4756-9A4A-674D3D74C873}" dt="2020-04-13T16:35:11.726" v="30" actId="1076"/>
          <ac:spMkLst>
            <pc:docMk/>
            <pc:sldMk cId="659793799" sldId="328"/>
            <ac:spMk id="4" creationId="{B79BF318-C5C7-4C4D-A5C7-8DE829AF9E82}"/>
          </ac:spMkLst>
        </pc:spChg>
        <pc:spChg chg="mod">
          <ac:chgData name="Blevins, Melissa (DBHDS)" userId="S::melissa.blevins@dbhds.virginia.gov::6575bc5f-fcc3-4139-a246-17e6371f972c" providerId="AD" clId="Web-{E26D665D-471B-4756-9A4A-674D3D74C873}" dt="2020-04-13T16:35:29.351" v="32" actId="1076"/>
          <ac:spMkLst>
            <pc:docMk/>
            <pc:sldMk cId="659793799" sldId="328"/>
            <ac:spMk id="11" creationId="{29A838BC-B97D-4105-8091-9F11E867F58D}"/>
          </ac:spMkLst>
        </pc:spChg>
        <pc:spChg chg="mod">
          <ac:chgData name="Blevins, Melissa (DBHDS)" userId="S::melissa.blevins@dbhds.virginia.gov::6575bc5f-fcc3-4139-a246-17e6371f972c" providerId="AD" clId="Web-{E26D665D-471B-4756-9A4A-674D3D74C873}" dt="2020-04-13T16:35:38.398" v="33" actId="1076"/>
          <ac:spMkLst>
            <pc:docMk/>
            <pc:sldMk cId="659793799" sldId="328"/>
            <ac:spMk id="13" creationId="{4F5EC6C3-D475-4C07-A720-2ECB94B536A9}"/>
          </ac:spMkLst>
        </pc:spChg>
        <pc:spChg chg="mod">
          <ac:chgData name="Blevins, Melissa (DBHDS)" userId="S::melissa.blevins@dbhds.virginia.gov::6575bc5f-fcc3-4139-a246-17e6371f972c" providerId="AD" clId="Web-{E26D665D-471B-4756-9A4A-674D3D74C873}" dt="2020-04-13T16:35:49.804" v="35" actId="1076"/>
          <ac:spMkLst>
            <pc:docMk/>
            <pc:sldMk cId="659793799" sldId="328"/>
            <ac:spMk id="15" creationId="{C544C1FC-7878-4172-97AA-FF75D8CB6304}"/>
          </ac:spMkLst>
        </pc:spChg>
        <pc:spChg chg="mod">
          <ac:chgData name="Blevins, Melissa (DBHDS)" userId="S::melissa.blevins@dbhds.virginia.gov::6575bc5f-fcc3-4139-a246-17e6371f972c" providerId="AD" clId="Web-{E26D665D-471B-4756-9A4A-674D3D74C873}" dt="2020-04-13T16:34:46.038" v="27" actId="1076"/>
          <ac:spMkLst>
            <pc:docMk/>
            <pc:sldMk cId="659793799" sldId="328"/>
            <ac:spMk id="17" creationId="{945A76D8-0861-4B26-9F3B-EF91B5DA2CFC}"/>
          </ac:spMkLst>
        </pc:spChg>
        <pc:spChg chg="mod">
          <ac:chgData name="Blevins, Melissa (DBHDS)" userId="S::melissa.blevins@dbhds.virginia.gov::6575bc5f-fcc3-4139-a246-17e6371f972c" providerId="AD" clId="Web-{E26D665D-471B-4756-9A4A-674D3D74C873}" dt="2020-04-13T16:34:40.835" v="26" actId="1076"/>
          <ac:spMkLst>
            <pc:docMk/>
            <pc:sldMk cId="659793799" sldId="328"/>
            <ac:spMk id="19" creationId="{ECECFC29-6609-4279-A244-CB5E6D636496}"/>
          </ac:spMkLst>
        </pc:spChg>
        <pc:spChg chg="mod">
          <ac:chgData name="Blevins, Melissa (DBHDS)" userId="S::melissa.blevins@dbhds.virginia.gov::6575bc5f-fcc3-4139-a246-17e6371f972c" providerId="AD" clId="Web-{E26D665D-471B-4756-9A4A-674D3D74C873}" dt="2020-04-13T16:34:58.538" v="29" actId="1076"/>
          <ac:spMkLst>
            <pc:docMk/>
            <pc:sldMk cId="659793799" sldId="328"/>
            <ac:spMk id="25" creationId="{23118224-B68E-4AF2-AE9A-3E5EEAC747DC}"/>
          </ac:spMkLst>
        </pc:spChg>
        <pc:cxnChg chg="mod">
          <ac:chgData name="Blevins, Melissa (DBHDS)" userId="S::melissa.blevins@dbhds.virginia.gov::6575bc5f-fcc3-4139-a246-17e6371f972c" providerId="AD" clId="Web-{E26D665D-471B-4756-9A4A-674D3D74C873}" dt="2020-04-13T16:34:32.366" v="25" actId="14100"/>
          <ac:cxnSpMkLst>
            <pc:docMk/>
            <pc:sldMk cId="659793799" sldId="328"/>
            <ac:cxnSpMk id="26" creationId="{AE59F91B-A66B-415A-AED8-6770834E660E}"/>
          </ac:cxnSpMkLst>
        </pc:cxnChg>
        <pc:cxnChg chg="mod">
          <ac:chgData name="Blevins, Melissa (DBHDS)" userId="S::melissa.blevins@dbhds.virginia.gov::6575bc5f-fcc3-4139-a246-17e6371f972c" providerId="AD" clId="Web-{E26D665D-471B-4756-9A4A-674D3D74C873}" dt="2020-04-13T16:35:56.367" v="36" actId="14100"/>
          <ac:cxnSpMkLst>
            <pc:docMk/>
            <pc:sldMk cId="659793799" sldId="328"/>
            <ac:cxnSpMk id="27" creationId="{AA575A5A-E369-424A-BF4F-5CE88B0879D3}"/>
          </ac:cxnSpMkLst>
        </pc:cxnChg>
        <pc:cxnChg chg="mod">
          <ac:chgData name="Blevins, Melissa (DBHDS)" userId="S::melissa.blevins@dbhds.virginia.gov::6575bc5f-fcc3-4139-a246-17e6371f972c" providerId="AD" clId="Web-{E26D665D-471B-4756-9A4A-674D3D74C873}" dt="2020-04-13T16:35:21.710" v="31" actId="14100"/>
          <ac:cxnSpMkLst>
            <pc:docMk/>
            <pc:sldMk cId="659793799" sldId="328"/>
            <ac:cxnSpMk id="34" creationId="{D8205DA2-DDB9-4F43-B202-8ABC9D2EB564}"/>
          </ac:cxnSpMkLst>
        </pc:cxnChg>
      </pc:sldChg>
      <pc:sldChg chg="addSp modSp mod setBg setClrOvrMap">
        <pc:chgData name="Blevins, Melissa (DBHDS)" userId="S::melissa.blevins@dbhds.virginia.gov::6575bc5f-fcc3-4139-a246-17e6371f972c" providerId="AD" clId="Web-{E26D665D-471B-4756-9A4A-674D3D74C873}" dt="2020-04-13T16:34:05.959" v="23" actId="14100"/>
        <pc:sldMkLst>
          <pc:docMk/>
          <pc:sldMk cId="422738675" sldId="330"/>
        </pc:sldMkLst>
        <pc:spChg chg="mod ord">
          <ac:chgData name="Blevins, Melissa (DBHDS)" userId="S::melissa.blevins@dbhds.virginia.gov::6575bc5f-fcc3-4139-a246-17e6371f972c" providerId="AD" clId="Web-{E26D665D-471B-4756-9A4A-674D3D74C873}" dt="2020-04-13T16:33:33.818" v="16"/>
          <ac:spMkLst>
            <pc:docMk/>
            <pc:sldMk cId="422738675" sldId="330"/>
            <ac:spMk id="2" creationId="{C94E20E0-6757-4C20-85B3-4892DAC095D0}"/>
          </ac:spMkLst>
        </pc:spChg>
        <pc:spChg chg="mod">
          <ac:chgData name="Blevins, Melissa (DBHDS)" userId="S::melissa.blevins@dbhds.virginia.gov::6575bc5f-fcc3-4139-a246-17e6371f972c" providerId="AD" clId="Web-{E26D665D-471B-4756-9A4A-674D3D74C873}" dt="2020-04-13T16:33:33.818" v="16"/>
          <ac:spMkLst>
            <pc:docMk/>
            <pc:sldMk cId="422738675" sldId="330"/>
            <ac:spMk id="3" creationId="{407F6861-6F98-4574-8C83-40E9DAE31B10}"/>
          </ac:spMkLst>
        </pc:spChg>
        <pc:spChg chg="ord">
          <ac:chgData name="Blevins, Melissa (DBHDS)" userId="S::melissa.blevins@dbhds.virginia.gov::6575bc5f-fcc3-4139-a246-17e6371f972c" providerId="AD" clId="Web-{E26D665D-471B-4756-9A4A-674D3D74C873}" dt="2020-04-13T16:33:33.818" v="16"/>
          <ac:spMkLst>
            <pc:docMk/>
            <pc:sldMk cId="422738675" sldId="330"/>
            <ac:spMk id="4" creationId="{9FBA19B3-601E-4F99-911A-2DF801400E90}"/>
          </ac:spMkLst>
        </pc:spChg>
        <pc:spChg chg="mod ord">
          <ac:chgData name="Blevins, Melissa (DBHDS)" userId="S::melissa.blevins@dbhds.virginia.gov::6575bc5f-fcc3-4139-a246-17e6371f972c" providerId="AD" clId="Web-{E26D665D-471B-4756-9A4A-674D3D74C873}" dt="2020-04-13T16:34:05.959" v="23" actId="14100"/>
          <ac:spMkLst>
            <pc:docMk/>
            <pc:sldMk cId="422738675" sldId="330"/>
            <ac:spMk id="5" creationId="{DBB606B6-AE69-47F2-B205-078A0D62029B}"/>
          </ac:spMkLst>
        </pc:spChg>
        <pc:spChg chg="add">
          <ac:chgData name="Blevins, Melissa (DBHDS)" userId="S::melissa.blevins@dbhds.virginia.gov::6575bc5f-fcc3-4139-a246-17e6371f972c" providerId="AD" clId="Web-{E26D665D-471B-4756-9A4A-674D3D74C873}" dt="2020-04-13T16:33:33.818" v="16"/>
          <ac:spMkLst>
            <pc:docMk/>
            <pc:sldMk cId="422738675" sldId="330"/>
            <ac:spMk id="11" creationId="{56C20283-73E0-40EC-8AD8-057F581F64C2}"/>
          </ac:spMkLst>
        </pc:spChg>
        <pc:spChg chg="add">
          <ac:chgData name="Blevins, Melissa (DBHDS)" userId="S::melissa.blevins@dbhds.virginia.gov::6575bc5f-fcc3-4139-a246-17e6371f972c" providerId="AD" clId="Web-{E26D665D-471B-4756-9A4A-674D3D74C873}" dt="2020-04-13T16:33:33.818" v="16"/>
          <ac:spMkLst>
            <pc:docMk/>
            <pc:sldMk cId="422738675" sldId="330"/>
            <ac:spMk id="13" creationId="{3FCC729B-E528-40C3-82D3-BA4375575E87}"/>
          </ac:spMkLst>
        </pc:spChg>
        <pc:spChg chg="add">
          <ac:chgData name="Blevins, Melissa (DBHDS)" userId="S::melissa.blevins@dbhds.virginia.gov::6575bc5f-fcc3-4139-a246-17e6371f972c" providerId="AD" clId="Web-{E26D665D-471B-4756-9A4A-674D3D74C873}" dt="2020-04-13T16:33:33.818" v="16"/>
          <ac:spMkLst>
            <pc:docMk/>
            <pc:sldMk cId="422738675" sldId="330"/>
            <ac:spMk id="15" creationId="{58F1FB8D-1842-4A04-998D-6CF047AB2790}"/>
          </ac:spMkLst>
        </pc:spChg>
        <pc:picChg chg="add mod">
          <ac:chgData name="Blevins, Melissa (DBHDS)" userId="S::melissa.blevins@dbhds.virginia.gov::6575bc5f-fcc3-4139-a246-17e6371f972c" providerId="AD" clId="Web-{E26D665D-471B-4756-9A4A-674D3D74C873}" dt="2020-04-13T16:33:33.818" v="16"/>
          <ac:picMkLst>
            <pc:docMk/>
            <pc:sldMk cId="422738675" sldId="330"/>
            <ac:picMk id="6" creationId="{972B3A8C-3A75-48CD-8A64-745E1582A240}"/>
          </ac:picMkLst>
        </pc:picChg>
      </pc:sldChg>
      <pc:sldChg chg="addSp modSp mod setBg">
        <pc:chgData name="Blevins, Melissa (DBHDS)" userId="S::melissa.blevins@dbhds.virginia.gov::6575bc5f-fcc3-4139-a246-17e6371f972c" providerId="AD" clId="Web-{E26D665D-471B-4756-9A4A-674D3D74C873}" dt="2020-04-13T17:25:58.800" v="1331" actId="20577"/>
        <pc:sldMkLst>
          <pc:docMk/>
          <pc:sldMk cId="437067865" sldId="332"/>
        </pc:sldMkLst>
        <pc:spChg chg="mod">
          <ac:chgData name="Blevins, Melissa (DBHDS)" userId="S::melissa.blevins@dbhds.virginia.gov::6575bc5f-fcc3-4139-a246-17e6371f972c" providerId="AD" clId="Web-{E26D665D-471B-4756-9A4A-674D3D74C873}" dt="2020-04-13T17:14:15.338" v="808" actId="20577"/>
          <ac:spMkLst>
            <pc:docMk/>
            <pc:sldMk cId="437067865" sldId="332"/>
            <ac:spMk id="2" creationId="{BE4D678D-345B-4E7C-AD7B-FCF9CAD1EFF2}"/>
          </ac:spMkLst>
        </pc:spChg>
        <pc:spChg chg="add mod">
          <ac:chgData name="Blevins, Melissa (DBHDS)" userId="S::melissa.blevins@dbhds.virginia.gov::6575bc5f-fcc3-4139-a246-17e6371f972c" providerId="AD" clId="Web-{E26D665D-471B-4756-9A4A-674D3D74C873}" dt="2020-04-13T17:18:54.279" v="1052" actId="14100"/>
          <ac:spMkLst>
            <pc:docMk/>
            <pc:sldMk cId="437067865" sldId="332"/>
            <ac:spMk id="3" creationId="{A8714AC6-6E08-449F-BD63-D788AE7088EF}"/>
          </ac:spMkLst>
        </pc:spChg>
        <pc:spChg chg="mod">
          <ac:chgData name="Blevins, Melissa (DBHDS)" userId="S::melissa.blevins@dbhds.virginia.gov::6575bc5f-fcc3-4139-a246-17e6371f972c" providerId="AD" clId="Web-{E26D665D-471B-4756-9A4A-674D3D74C873}" dt="2020-04-13T17:06:18.519" v="699"/>
          <ac:spMkLst>
            <pc:docMk/>
            <pc:sldMk cId="437067865" sldId="332"/>
            <ac:spMk id="4" creationId="{D35F6B6A-FA57-401D-BD24-54E2824F8BAE}"/>
          </ac:spMkLst>
        </pc:spChg>
        <pc:spChg chg="add mod">
          <ac:chgData name="Blevins, Melissa (DBHDS)" userId="S::melissa.blevins@dbhds.virginia.gov::6575bc5f-fcc3-4139-a246-17e6371f972c" providerId="AD" clId="Web-{E26D665D-471B-4756-9A4A-674D3D74C873}" dt="2020-04-13T17:25:58.800" v="1331" actId="20577"/>
          <ac:spMkLst>
            <pc:docMk/>
            <pc:sldMk cId="437067865" sldId="332"/>
            <ac:spMk id="5" creationId="{3660D930-961D-4006-81FE-F6EB2B76774E}"/>
          </ac:spMkLst>
        </pc:spChg>
        <pc:spChg chg="add mod">
          <ac:chgData name="Blevins, Melissa (DBHDS)" userId="S::melissa.blevins@dbhds.virginia.gov::6575bc5f-fcc3-4139-a246-17e6371f972c" providerId="AD" clId="Web-{E26D665D-471B-4756-9A4A-674D3D74C873}" dt="2020-04-13T17:17:36.106" v="1044" actId="20577"/>
          <ac:spMkLst>
            <pc:docMk/>
            <pc:sldMk cId="437067865" sldId="332"/>
            <ac:spMk id="13" creationId="{5E4FFAD7-8A86-4C79-838B-8DD1CD7A5F3B}"/>
          </ac:spMkLst>
        </pc:spChg>
        <pc:spChg chg="add">
          <ac:chgData name="Blevins, Melissa (DBHDS)" userId="S::melissa.blevins@dbhds.virginia.gov::6575bc5f-fcc3-4139-a246-17e6371f972c" providerId="AD" clId="Web-{E26D665D-471B-4756-9A4A-674D3D74C873}" dt="2020-04-13T17:06:18.519" v="699"/>
          <ac:spMkLst>
            <pc:docMk/>
            <pc:sldMk cId="437067865" sldId="332"/>
            <ac:spMk id="16" creationId="{217BE31F-A129-45DD-8071-A63EC47D943A}"/>
          </ac:spMkLst>
        </pc:spChg>
        <pc:grpChg chg="add">
          <ac:chgData name="Blevins, Melissa (DBHDS)" userId="S::melissa.blevins@dbhds.virginia.gov::6575bc5f-fcc3-4139-a246-17e6371f972c" providerId="AD" clId="Web-{E26D665D-471B-4756-9A4A-674D3D74C873}" dt="2020-04-13T17:06:18.519" v="699"/>
          <ac:grpSpMkLst>
            <pc:docMk/>
            <pc:sldMk cId="437067865" sldId="332"/>
            <ac:grpSpMk id="18" creationId="{7CA163AC-F477-454A-9FB4-81324C004BEF}"/>
          </ac:grpSpMkLst>
        </pc:grpChg>
        <pc:grpChg chg="add">
          <ac:chgData name="Blevins, Melissa (DBHDS)" userId="S::melissa.blevins@dbhds.virginia.gov::6575bc5f-fcc3-4139-a246-17e6371f972c" providerId="AD" clId="Web-{E26D665D-471B-4756-9A4A-674D3D74C873}" dt="2020-04-13T17:06:18.519" v="699"/>
          <ac:grpSpMkLst>
            <pc:docMk/>
            <pc:sldMk cId="437067865" sldId="332"/>
            <ac:grpSpMk id="41" creationId="{83118EC2-A2C7-4CDB-887C-21E0B0C437D1}"/>
          </ac:grpSpMkLst>
        </pc:grpChg>
        <pc:picChg chg="mod">
          <ac:chgData name="Blevins, Melissa (DBHDS)" userId="S::melissa.blevins@dbhds.virginia.gov::6575bc5f-fcc3-4139-a246-17e6371f972c" providerId="AD" clId="Web-{E26D665D-471B-4756-9A4A-674D3D74C873}" dt="2020-04-13T17:14:40.166" v="838" actId="1076"/>
          <ac:picMkLst>
            <pc:docMk/>
            <pc:sldMk cId="437067865" sldId="332"/>
            <ac:picMk id="9" creationId="{0FE67E5F-C40E-4FCD-B3E7-5962AEB27446}"/>
          </ac:picMkLst>
        </pc:picChg>
      </pc:sldChg>
      <pc:sldChg chg="addSp modSp new del mod setBg">
        <pc:chgData name="Blevins, Melissa (DBHDS)" userId="S::melissa.blevins@dbhds.virginia.gov::6575bc5f-fcc3-4139-a246-17e6371f972c" providerId="AD" clId="Web-{E26D665D-471B-4756-9A4A-674D3D74C873}" dt="2020-04-13T16:37:48.837" v="39"/>
        <pc:sldMkLst>
          <pc:docMk/>
          <pc:sldMk cId="889445802" sldId="333"/>
        </pc:sldMkLst>
        <pc:spChg chg="mod">
          <ac:chgData name="Blevins, Melissa (DBHDS)" userId="S::melissa.blevins@dbhds.virginia.gov::6575bc5f-fcc3-4139-a246-17e6371f972c" providerId="AD" clId="Web-{E26D665D-471B-4756-9A4A-674D3D74C873}" dt="2020-04-13T16:37:10.383" v="38"/>
          <ac:spMkLst>
            <pc:docMk/>
            <pc:sldMk cId="889445802" sldId="333"/>
            <ac:spMk id="2" creationId="{176F9E4E-D78F-45DC-8C15-962BB791470A}"/>
          </ac:spMkLst>
        </pc:spChg>
        <pc:spChg chg="mod">
          <ac:chgData name="Blevins, Melissa (DBHDS)" userId="S::melissa.blevins@dbhds.virginia.gov::6575bc5f-fcc3-4139-a246-17e6371f972c" providerId="AD" clId="Web-{E26D665D-471B-4756-9A4A-674D3D74C873}" dt="2020-04-13T16:37:10.383" v="38"/>
          <ac:spMkLst>
            <pc:docMk/>
            <pc:sldMk cId="889445802" sldId="333"/>
            <ac:spMk id="3" creationId="{B2386F46-0550-4223-B412-5661E0A65CF7}"/>
          </ac:spMkLst>
        </pc:spChg>
        <pc:spChg chg="mod">
          <ac:chgData name="Blevins, Melissa (DBHDS)" userId="S::melissa.blevins@dbhds.virginia.gov::6575bc5f-fcc3-4139-a246-17e6371f972c" providerId="AD" clId="Web-{E26D665D-471B-4756-9A4A-674D3D74C873}" dt="2020-04-13T16:37:10.383" v="38"/>
          <ac:spMkLst>
            <pc:docMk/>
            <pc:sldMk cId="889445802" sldId="333"/>
            <ac:spMk id="4" creationId="{2B6911E1-E3A6-4291-9983-49B1AF1CFF6C}"/>
          </ac:spMkLst>
        </pc:spChg>
        <pc:spChg chg="add">
          <ac:chgData name="Blevins, Melissa (DBHDS)" userId="S::melissa.blevins@dbhds.virginia.gov::6575bc5f-fcc3-4139-a246-17e6371f972c" providerId="AD" clId="Web-{E26D665D-471B-4756-9A4A-674D3D74C873}" dt="2020-04-13T16:37:10.383" v="38"/>
          <ac:spMkLst>
            <pc:docMk/>
            <pc:sldMk cId="889445802" sldId="333"/>
            <ac:spMk id="9" creationId="{4351DFE5-F63D-4BE0-BDA9-E3EB88F01AA5}"/>
          </ac:spMkLst>
        </pc:spChg>
        <pc:picChg chg="add">
          <ac:chgData name="Blevins, Melissa (DBHDS)" userId="S::melissa.blevins@dbhds.virginia.gov::6575bc5f-fcc3-4139-a246-17e6371f972c" providerId="AD" clId="Web-{E26D665D-471B-4756-9A4A-674D3D74C873}" dt="2020-04-13T16:37:10.383" v="38"/>
          <ac:picMkLst>
            <pc:docMk/>
            <pc:sldMk cId="889445802" sldId="333"/>
            <ac:picMk id="11" creationId="{3AA16612-ACD2-4A16-8F2B-4514FD6BF28F}"/>
          </ac:picMkLst>
        </pc:picChg>
      </pc:sldChg>
      <pc:sldChg chg="addSp modSp new">
        <pc:chgData name="Blevins, Melissa (DBHDS)" userId="S::melissa.blevins@dbhds.virginia.gov::6575bc5f-fcc3-4139-a246-17e6371f972c" providerId="AD" clId="Web-{E26D665D-471B-4756-9A4A-674D3D74C873}" dt="2020-04-13T16:49:10.158" v="559" actId="20577"/>
        <pc:sldMkLst>
          <pc:docMk/>
          <pc:sldMk cId="3571328669" sldId="333"/>
        </pc:sldMkLst>
        <pc:spChg chg="mod">
          <ac:chgData name="Blevins, Melissa (DBHDS)" userId="S::melissa.blevins@dbhds.virginia.gov::6575bc5f-fcc3-4139-a246-17e6371f972c" providerId="AD" clId="Web-{E26D665D-471B-4756-9A4A-674D3D74C873}" dt="2020-04-13T16:39:06.916" v="82" actId="14100"/>
          <ac:spMkLst>
            <pc:docMk/>
            <pc:sldMk cId="3571328669" sldId="333"/>
            <ac:spMk id="2" creationId="{836D1B26-6A83-4C43-B38E-46293E83B75C}"/>
          </ac:spMkLst>
        </pc:spChg>
        <pc:spChg chg="add mod">
          <ac:chgData name="Blevins, Melissa (DBHDS)" userId="S::melissa.blevins@dbhds.virginia.gov::6575bc5f-fcc3-4139-a246-17e6371f972c" providerId="AD" clId="Web-{E26D665D-471B-4756-9A4A-674D3D74C873}" dt="2020-04-13T16:49:10.158" v="559" actId="20577"/>
          <ac:spMkLst>
            <pc:docMk/>
            <pc:sldMk cId="3571328669" sldId="333"/>
            <ac:spMk id="4" creationId="{5EF2E40D-743D-4644-8CC0-1D24A8B63A12}"/>
          </ac:spMkLst>
        </pc:spChg>
      </pc:sldChg>
      <pc:sldChg chg="modSp new">
        <pc:chgData name="Blevins, Melissa (DBHDS)" userId="S::melissa.blevins@dbhds.virginia.gov::6575bc5f-fcc3-4139-a246-17e6371f972c" providerId="AD" clId="Web-{E26D665D-471B-4756-9A4A-674D3D74C873}" dt="2020-04-13T16:55:47.773" v="641" actId="20577"/>
        <pc:sldMkLst>
          <pc:docMk/>
          <pc:sldMk cId="2676203122" sldId="334"/>
        </pc:sldMkLst>
        <pc:spChg chg="mod">
          <ac:chgData name="Blevins, Melissa (DBHDS)" userId="S::melissa.blevins@dbhds.virginia.gov::6575bc5f-fcc3-4139-a246-17e6371f972c" providerId="AD" clId="Web-{E26D665D-471B-4756-9A4A-674D3D74C873}" dt="2020-04-13T16:43:56.670" v="226" actId="20577"/>
          <ac:spMkLst>
            <pc:docMk/>
            <pc:sldMk cId="2676203122" sldId="334"/>
            <ac:spMk id="2" creationId="{CDAFC723-F097-4493-B395-14C3A3E6AFBF}"/>
          </ac:spMkLst>
        </pc:spChg>
        <pc:spChg chg="mod">
          <ac:chgData name="Blevins, Melissa (DBHDS)" userId="S::melissa.blevins@dbhds.virginia.gov::6575bc5f-fcc3-4139-a246-17e6371f972c" providerId="AD" clId="Web-{E26D665D-471B-4756-9A4A-674D3D74C873}" dt="2020-04-13T16:55:47.773" v="641" actId="20577"/>
          <ac:spMkLst>
            <pc:docMk/>
            <pc:sldMk cId="2676203122" sldId="334"/>
            <ac:spMk id="3" creationId="{CAAAF664-5C1D-4886-BA9C-4AF24ECA7C89}"/>
          </ac:spMkLst>
        </pc:spChg>
      </pc:sldChg>
      <pc:sldChg chg="addSp delSp modSp new mod setBg">
        <pc:chgData name="Blevins, Melissa (DBHDS)" userId="S::melissa.blevins@dbhds.virginia.gov::6575bc5f-fcc3-4139-a246-17e6371f972c" providerId="AD" clId="Web-{E26D665D-471B-4756-9A4A-674D3D74C873}" dt="2020-04-13T17:04:07.267" v="698" actId="1076"/>
        <pc:sldMkLst>
          <pc:docMk/>
          <pc:sldMk cId="2544092684" sldId="335"/>
        </pc:sldMkLst>
        <pc:spChg chg="mod">
          <ac:chgData name="Blevins, Melissa (DBHDS)" userId="S::melissa.blevins@dbhds.virginia.gov::6575bc5f-fcc3-4139-a246-17e6371f972c" providerId="AD" clId="Web-{E26D665D-471B-4756-9A4A-674D3D74C873}" dt="2020-04-13T17:01:22.453" v="694" actId="20577"/>
          <ac:spMkLst>
            <pc:docMk/>
            <pc:sldMk cId="2544092684" sldId="335"/>
            <ac:spMk id="2" creationId="{7B6035C1-A9F5-45CA-9B4D-4ED17BFC2E25}"/>
          </ac:spMkLst>
        </pc:spChg>
        <pc:spChg chg="del">
          <ac:chgData name="Blevins, Melissa (DBHDS)" userId="S::melissa.blevins@dbhds.virginia.gov::6575bc5f-fcc3-4139-a246-17e6371f972c" providerId="AD" clId="Web-{E26D665D-471B-4756-9A4A-674D3D74C873}" dt="2020-04-13T16:59:33.170" v="684"/>
          <ac:spMkLst>
            <pc:docMk/>
            <pc:sldMk cId="2544092684" sldId="335"/>
            <ac:spMk id="3" creationId="{7B5095CA-C107-4BF9-A62B-8A891889CA0D}"/>
          </ac:spMkLst>
        </pc:spChg>
        <pc:spChg chg="mod ord">
          <ac:chgData name="Blevins, Melissa (DBHDS)" userId="S::melissa.blevins@dbhds.virginia.gov::6575bc5f-fcc3-4139-a246-17e6371f972c" providerId="AD" clId="Web-{E26D665D-471B-4756-9A4A-674D3D74C873}" dt="2020-04-13T17:00:45.155" v="688"/>
          <ac:spMkLst>
            <pc:docMk/>
            <pc:sldMk cId="2544092684" sldId="335"/>
            <ac:spMk id="4" creationId="{7D6EA9CC-AFBE-46A0-B03D-DD541CF2821E}"/>
          </ac:spMkLst>
        </pc:spChg>
        <pc:spChg chg="add">
          <ac:chgData name="Blevins, Melissa (DBHDS)" userId="S::melissa.blevins@dbhds.virginia.gov::6575bc5f-fcc3-4139-a246-17e6371f972c" providerId="AD" clId="Web-{E26D665D-471B-4756-9A4A-674D3D74C873}" dt="2020-04-13T17:00:45.155" v="688"/>
          <ac:spMkLst>
            <pc:docMk/>
            <pc:sldMk cId="2544092684" sldId="335"/>
            <ac:spMk id="12" creationId="{9BD0A92D-399A-41B4-B955-6B72A41B74A9}"/>
          </ac:spMkLst>
        </pc:spChg>
        <pc:spChg chg="add">
          <ac:chgData name="Blevins, Melissa (DBHDS)" userId="S::melissa.blevins@dbhds.virginia.gov::6575bc5f-fcc3-4139-a246-17e6371f972c" providerId="AD" clId="Web-{E26D665D-471B-4756-9A4A-674D3D74C873}" dt="2020-04-13T17:00:45.155" v="688"/>
          <ac:spMkLst>
            <pc:docMk/>
            <pc:sldMk cId="2544092684" sldId="335"/>
            <ac:spMk id="16" creationId="{9FA51AA9-DFBD-4CB2-9C70-26DAC24A34C0}"/>
          </ac:spMkLst>
        </pc:spChg>
        <pc:spChg chg="add">
          <ac:chgData name="Blevins, Melissa (DBHDS)" userId="S::melissa.blevins@dbhds.virginia.gov::6575bc5f-fcc3-4139-a246-17e6371f972c" providerId="AD" clId="Web-{E26D665D-471B-4756-9A4A-674D3D74C873}" dt="2020-04-13T17:00:45.155" v="688"/>
          <ac:spMkLst>
            <pc:docMk/>
            <pc:sldMk cId="2544092684" sldId="335"/>
            <ac:spMk id="18" creationId="{D5905D0D-FE5E-454B-A340-4DE821C09E8B}"/>
          </ac:spMkLst>
        </pc:spChg>
        <pc:picChg chg="add mod ord">
          <ac:chgData name="Blevins, Melissa (DBHDS)" userId="S::melissa.blevins@dbhds.virginia.gov::6575bc5f-fcc3-4139-a246-17e6371f972c" providerId="AD" clId="Web-{E26D665D-471B-4756-9A4A-674D3D74C873}" dt="2020-04-13T17:00:45.155" v="688"/>
          <ac:picMkLst>
            <pc:docMk/>
            <pc:sldMk cId="2544092684" sldId="335"/>
            <ac:picMk id="5" creationId="{374C34A5-DEEC-4B9A-A6C6-67C12B3CE3C9}"/>
          </ac:picMkLst>
        </pc:picChg>
        <pc:picChg chg="add mod">
          <ac:chgData name="Blevins, Melissa (DBHDS)" userId="S::melissa.blevins@dbhds.virginia.gov::6575bc5f-fcc3-4139-a246-17e6371f972c" providerId="AD" clId="Web-{E26D665D-471B-4756-9A4A-674D3D74C873}" dt="2020-04-13T17:00:45.155" v="688"/>
          <ac:picMkLst>
            <pc:docMk/>
            <pc:sldMk cId="2544092684" sldId="335"/>
            <ac:picMk id="7" creationId="{D152FA32-4393-4BC1-98DD-B8F067628F90}"/>
          </ac:picMkLst>
        </pc:picChg>
        <pc:picChg chg="add mod">
          <ac:chgData name="Blevins, Melissa (DBHDS)" userId="S::melissa.blevins@dbhds.virginia.gov::6575bc5f-fcc3-4139-a246-17e6371f972c" providerId="AD" clId="Web-{E26D665D-471B-4756-9A4A-674D3D74C873}" dt="2020-04-13T17:04:07.267" v="698" actId="1076"/>
          <ac:picMkLst>
            <pc:docMk/>
            <pc:sldMk cId="2544092684" sldId="335"/>
            <ac:picMk id="9" creationId="{F60DFC97-5183-4A7D-9B66-E5FC584C8C14}"/>
          </ac:picMkLst>
        </pc:picChg>
        <pc:picChg chg="add">
          <ac:chgData name="Blevins, Melissa (DBHDS)" userId="S::melissa.blevins@dbhds.virginia.gov::6575bc5f-fcc3-4139-a246-17e6371f972c" providerId="AD" clId="Web-{E26D665D-471B-4756-9A4A-674D3D74C873}" dt="2020-04-13T17:00:45.155" v="688"/>
          <ac:picMkLst>
            <pc:docMk/>
            <pc:sldMk cId="2544092684" sldId="335"/>
            <ac:picMk id="14" creationId="{D6A49DF9-534D-4905-8F46-02AB63EB6F34}"/>
          </ac:picMkLst>
        </pc:picChg>
      </pc:sldChg>
    </pc:docChg>
  </pc:docChgLst>
  <pc:docChgLst>
    <pc:chgData clId="Web-{B8875BB9-A960-3339-1C33-51FEFE29A272}"/>
    <pc:docChg chg="modSld">
      <pc:chgData name="" userId="" providerId="" clId="Web-{B8875BB9-A960-3339-1C33-51FEFE29A272}" dt="2020-09-25T11:59:00.073" v="14" actId="20577"/>
      <pc:docMkLst>
        <pc:docMk/>
      </pc:docMkLst>
      <pc:sldChg chg="modSp">
        <pc:chgData name="" userId="" providerId="" clId="Web-{B8875BB9-A960-3339-1C33-51FEFE29A272}" dt="2020-09-25T11:59:00.073" v="13" actId="20577"/>
        <pc:sldMkLst>
          <pc:docMk/>
          <pc:sldMk cId="2859612079" sldId="311"/>
        </pc:sldMkLst>
        <pc:spChg chg="mod">
          <ac:chgData name="" userId="" providerId="" clId="Web-{B8875BB9-A960-3339-1C33-51FEFE29A272}" dt="2020-09-25T11:59:00.073" v="13" actId="20577"/>
          <ac:spMkLst>
            <pc:docMk/>
            <pc:sldMk cId="2859612079" sldId="311"/>
            <ac:spMk id="9" creationId="{00000000-0000-0000-0000-000000000000}"/>
          </ac:spMkLst>
        </pc:spChg>
      </pc:sldChg>
      <pc:sldChg chg="modSp">
        <pc:chgData name="" userId="" providerId="" clId="Web-{B8875BB9-A960-3339-1C33-51FEFE29A272}" dt="2020-09-25T11:48:55.245" v="0" actId="1076"/>
        <pc:sldMkLst>
          <pc:docMk/>
          <pc:sldMk cId="3759721914" sldId="329"/>
        </pc:sldMkLst>
        <pc:spChg chg="mod">
          <ac:chgData name="" userId="" providerId="" clId="Web-{B8875BB9-A960-3339-1C33-51FEFE29A272}" dt="2020-09-25T11:48:55.245" v="0" actId="1076"/>
          <ac:spMkLst>
            <pc:docMk/>
            <pc:sldMk cId="3759721914" sldId="329"/>
            <ac:spMk id="27" creationId="{F2B29CA1-ED8A-4E61-9F37-A711247B488A}"/>
          </ac:spMkLst>
        </pc:spChg>
      </pc:sldChg>
    </pc:docChg>
  </pc:docChgLst>
  <pc:docChgLst>
    <pc:chgData name="Blevins, Melissa (DBHDS)" userId="S::melissa.blevins@dbhds.virginia.gov::6575bc5f-fcc3-4139-a246-17e6371f972c" providerId="AD" clId="Web-{5B9EED20-34E9-4DF3-BBF7-B915937423B5}"/>
    <pc:docChg chg="modSld">
      <pc:chgData name="Blevins, Melissa (DBHDS)" userId="S::melissa.blevins@dbhds.virginia.gov::6575bc5f-fcc3-4139-a246-17e6371f972c" providerId="AD" clId="Web-{5B9EED20-34E9-4DF3-BBF7-B915937423B5}" dt="2020-04-13T16:28:17.908" v="1145" actId="20577"/>
      <pc:docMkLst>
        <pc:docMk/>
      </pc:docMkLst>
      <pc:sldChg chg="modSp">
        <pc:chgData name="Blevins, Melissa (DBHDS)" userId="S::melissa.blevins@dbhds.virginia.gov::6575bc5f-fcc3-4139-a246-17e6371f972c" providerId="AD" clId="Web-{5B9EED20-34E9-4DF3-BBF7-B915937423B5}" dt="2020-04-13T15:54:40.522" v="11" actId="20577"/>
        <pc:sldMkLst>
          <pc:docMk/>
          <pc:sldMk cId="1253356811" sldId="261"/>
        </pc:sldMkLst>
        <pc:spChg chg="mod">
          <ac:chgData name="Blevins, Melissa (DBHDS)" userId="S::melissa.blevins@dbhds.virginia.gov::6575bc5f-fcc3-4139-a246-17e6371f972c" providerId="AD" clId="Web-{5B9EED20-34E9-4DF3-BBF7-B915937423B5}" dt="2020-04-13T15:54:40.522" v="11" actId="20577"/>
          <ac:spMkLst>
            <pc:docMk/>
            <pc:sldMk cId="1253356811" sldId="261"/>
            <ac:spMk id="6" creationId="{00000000-0000-0000-0000-000000000000}"/>
          </ac:spMkLst>
        </pc:spChg>
      </pc:sldChg>
      <pc:sldChg chg="modSp">
        <pc:chgData name="Blevins, Melissa (DBHDS)" userId="S::melissa.blevins@dbhds.virginia.gov::6575bc5f-fcc3-4139-a246-17e6371f972c" providerId="AD" clId="Web-{5B9EED20-34E9-4DF3-BBF7-B915937423B5}" dt="2020-04-13T15:55:18.445" v="18" actId="20577"/>
        <pc:sldMkLst>
          <pc:docMk/>
          <pc:sldMk cId="2703440576" sldId="269"/>
        </pc:sldMkLst>
        <pc:spChg chg="mod">
          <ac:chgData name="Blevins, Melissa (DBHDS)" userId="S::melissa.blevins@dbhds.virginia.gov::6575bc5f-fcc3-4139-a246-17e6371f972c" providerId="AD" clId="Web-{5B9EED20-34E9-4DF3-BBF7-B915937423B5}" dt="2020-04-13T15:55:18.445" v="18" actId="20577"/>
          <ac:spMkLst>
            <pc:docMk/>
            <pc:sldMk cId="2703440576" sldId="269"/>
            <ac:spMk id="17" creationId="{2C05517E-5934-4A7F-B45C-4A7063472A57}"/>
          </ac:spMkLst>
        </pc:spChg>
      </pc:sldChg>
      <pc:sldChg chg="addSp delSp modSp">
        <pc:chgData name="Blevins, Melissa (DBHDS)" userId="S::melissa.blevins@dbhds.virginia.gov::6575bc5f-fcc3-4139-a246-17e6371f972c" providerId="AD" clId="Web-{5B9EED20-34E9-4DF3-BBF7-B915937423B5}" dt="2020-04-13T15:53:26.615" v="2"/>
        <pc:sldMkLst>
          <pc:docMk/>
          <pc:sldMk cId="2507566087" sldId="325"/>
        </pc:sldMkLst>
        <pc:spChg chg="mod">
          <ac:chgData name="Blevins, Melissa (DBHDS)" userId="S::melissa.blevins@dbhds.virginia.gov::6575bc5f-fcc3-4139-a246-17e6371f972c" providerId="AD" clId="Web-{5B9EED20-34E9-4DF3-BBF7-B915937423B5}" dt="2020-04-13T15:53:26.615" v="2"/>
          <ac:spMkLst>
            <pc:docMk/>
            <pc:sldMk cId="2507566087" sldId="325"/>
            <ac:spMk id="4" creationId="{CF094D77-7278-4D97-9651-EF571BB49847}"/>
          </ac:spMkLst>
        </pc:spChg>
        <pc:spChg chg="mod">
          <ac:chgData name="Blevins, Melissa (DBHDS)" userId="S::melissa.blevins@dbhds.virginia.gov::6575bc5f-fcc3-4139-a246-17e6371f972c" providerId="AD" clId="Web-{5B9EED20-34E9-4DF3-BBF7-B915937423B5}" dt="2020-04-13T15:53:26.615" v="2"/>
          <ac:spMkLst>
            <pc:docMk/>
            <pc:sldMk cId="2507566087" sldId="325"/>
            <ac:spMk id="16" creationId="{B5CF6166-D7FD-477B-A417-0D6A89F71A10}"/>
          </ac:spMkLst>
        </pc:spChg>
        <pc:spChg chg="add del">
          <ac:chgData name="Blevins, Melissa (DBHDS)" userId="S::melissa.blevins@dbhds.virginia.gov::6575bc5f-fcc3-4139-a246-17e6371f972c" providerId="AD" clId="Web-{5B9EED20-34E9-4DF3-BBF7-B915937423B5}" dt="2020-04-13T15:53:26.615" v="2"/>
          <ac:spMkLst>
            <pc:docMk/>
            <pc:sldMk cId="2507566087" sldId="325"/>
            <ac:spMk id="28" creationId="{2232CA6A-2533-4944-9534-9A87A2EA61BB}"/>
          </ac:spMkLst>
        </pc:spChg>
        <pc:spChg chg="add del">
          <ac:chgData name="Blevins, Melissa (DBHDS)" userId="S::melissa.blevins@dbhds.virginia.gov::6575bc5f-fcc3-4139-a246-17e6371f972c" providerId="AD" clId="Web-{5B9EED20-34E9-4DF3-BBF7-B915937423B5}" dt="2020-04-13T15:53:26.615" v="2"/>
          <ac:spMkLst>
            <pc:docMk/>
            <pc:sldMk cId="2507566087" sldId="325"/>
            <ac:spMk id="30" creationId="{FEA3E6C2-0820-41EE-816A-5D9A9CB330C8}"/>
          </ac:spMkLst>
        </pc:spChg>
        <pc:spChg chg="add">
          <ac:chgData name="Blevins, Melissa (DBHDS)" userId="S::melissa.blevins@dbhds.virginia.gov::6575bc5f-fcc3-4139-a246-17e6371f972c" providerId="AD" clId="Web-{5B9EED20-34E9-4DF3-BBF7-B915937423B5}" dt="2020-04-13T15:53:26.615" v="2"/>
          <ac:spMkLst>
            <pc:docMk/>
            <pc:sldMk cId="2507566087" sldId="325"/>
            <ac:spMk id="40" creationId="{42285737-90EE-47DC-AC80-8AE156B11969}"/>
          </ac:spMkLst>
        </pc:spChg>
        <pc:spChg chg="add del">
          <ac:chgData name="Blevins, Melissa (DBHDS)" userId="S::melissa.blevins@dbhds.virginia.gov::6575bc5f-fcc3-4139-a246-17e6371f972c" providerId="AD" clId="Web-{5B9EED20-34E9-4DF3-BBF7-B915937423B5}" dt="2020-04-13T15:53:26.537" v="1"/>
          <ac:spMkLst>
            <pc:docMk/>
            <pc:sldMk cId="2507566087" sldId="325"/>
            <ac:spMk id="43" creationId="{3A5B4632-C963-4296-86F0-79AA9EA5AE98}"/>
          </ac:spMkLst>
        </pc:spChg>
        <pc:grpChg chg="add del">
          <ac:chgData name="Blevins, Melissa (DBHDS)" userId="S::melissa.blevins@dbhds.virginia.gov::6575bc5f-fcc3-4139-a246-17e6371f972c" providerId="AD" clId="Web-{5B9EED20-34E9-4DF3-BBF7-B915937423B5}" dt="2020-04-13T15:53:26.615" v="2"/>
          <ac:grpSpMkLst>
            <pc:docMk/>
            <pc:sldMk cId="2507566087" sldId="325"/>
            <ac:grpSpMk id="36" creationId="{DC718002-279E-427A-9DA1-FB94940DE12F}"/>
          </ac:grpSpMkLst>
        </pc:grpChg>
        <pc:grpChg chg="add">
          <ac:chgData name="Blevins, Melissa (DBHDS)" userId="S::melissa.blevins@dbhds.virginia.gov::6575bc5f-fcc3-4139-a246-17e6371f972c" providerId="AD" clId="Web-{5B9EED20-34E9-4DF3-BBF7-B915937423B5}" dt="2020-04-13T15:53:26.615" v="2"/>
          <ac:grpSpMkLst>
            <pc:docMk/>
            <pc:sldMk cId="2507566087" sldId="325"/>
            <ac:grpSpMk id="45" creationId="{B57BDC17-F1B3-455F-BBF1-680AA1F25C06}"/>
          </ac:grpSpMkLst>
        </pc:grpChg>
        <pc:graphicFrameChg chg="mod modGraphic">
          <ac:chgData name="Blevins, Melissa (DBHDS)" userId="S::melissa.blevins@dbhds.virginia.gov::6575bc5f-fcc3-4139-a246-17e6371f972c" providerId="AD" clId="Web-{5B9EED20-34E9-4DF3-BBF7-B915937423B5}" dt="2020-04-13T15:53:26.615" v="2"/>
          <ac:graphicFrameMkLst>
            <pc:docMk/>
            <pc:sldMk cId="2507566087" sldId="325"/>
            <ac:graphicFrameMk id="23" creationId="{26A500E8-C0CD-4429-AC92-5B7C683A67EA}"/>
          </ac:graphicFrameMkLst>
        </pc:graphicFrameChg>
        <pc:cxnChg chg="add del">
          <ac:chgData name="Blevins, Melissa (DBHDS)" userId="S::melissa.blevins@dbhds.virginia.gov::6575bc5f-fcc3-4139-a246-17e6371f972c" providerId="AD" clId="Web-{5B9EED20-34E9-4DF3-BBF7-B915937423B5}" dt="2020-04-13T15:53:26.615" v="2"/>
          <ac:cxnSpMkLst>
            <pc:docMk/>
            <pc:sldMk cId="2507566087" sldId="325"/>
            <ac:cxnSpMk id="32" creationId="{DF3224AF-B899-44E2-A5C0-BA9387F5F94E}"/>
          </ac:cxnSpMkLst>
        </pc:cxnChg>
        <pc:cxnChg chg="add del">
          <ac:chgData name="Blevins, Melissa (DBHDS)" userId="S::melissa.blevins@dbhds.virginia.gov::6575bc5f-fcc3-4139-a246-17e6371f972c" providerId="AD" clId="Web-{5B9EED20-34E9-4DF3-BBF7-B915937423B5}" dt="2020-04-13T15:53:26.615" v="2"/>
          <ac:cxnSpMkLst>
            <pc:docMk/>
            <pc:sldMk cId="2507566087" sldId="325"/>
            <ac:cxnSpMk id="34" creationId="{8E1323D1-1DCB-481A-AEA7-F9BBC4E173AC}"/>
          </ac:cxnSpMkLst>
        </pc:cxnChg>
      </pc:sldChg>
      <pc:sldChg chg="modSp">
        <pc:chgData name="Blevins, Melissa (DBHDS)" userId="S::melissa.blevins@dbhds.virginia.gov::6575bc5f-fcc3-4139-a246-17e6371f972c" providerId="AD" clId="Web-{5B9EED20-34E9-4DF3-BBF7-B915937423B5}" dt="2020-04-13T16:02:12.075" v="139" actId="20577"/>
        <pc:sldMkLst>
          <pc:docMk/>
          <pc:sldMk cId="3415046055" sldId="327"/>
        </pc:sldMkLst>
        <pc:spChg chg="mod">
          <ac:chgData name="Blevins, Melissa (DBHDS)" userId="S::melissa.blevins@dbhds.virginia.gov::6575bc5f-fcc3-4139-a246-17e6371f972c" providerId="AD" clId="Web-{5B9EED20-34E9-4DF3-BBF7-B915937423B5}" dt="2020-04-13T16:02:12.075" v="139" actId="20577"/>
          <ac:spMkLst>
            <pc:docMk/>
            <pc:sldMk cId="3415046055" sldId="327"/>
            <ac:spMk id="7" creationId="{705DFE9F-B378-4495-A6CF-FF3F50EF5C2A}"/>
          </ac:spMkLst>
        </pc:spChg>
        <pc:spChg chg="mod">
          <ac:chgData name="Blevins, Melissa (DBHDS)" userId="S::melissa.blevins@dbhds.virginia.gov::6575bc5f-fcc3-4139-a246-17e6371f972c" providerId="AD" clId="Web-{5B9EED20-34E9-4DF3-BBF7-B915937423B5}" dt="2020-04-13T15:58:31.463" v="120" actId="20577"/>
          <ac:spMkLst>
            <pc:docMk/>
            <pc:sldMk cId="3415046055" sldId="327"/>
            <ac:spMk id="8" creationId="{214D44BB-592B-4666-BFB1-C39F773E1C05}"/>
          </ac:spMkLst>
        </pc:spChg>
      </pc:sldChg>
      <pc:sldChg chg="addSp modSp">
        <pc:chgData name="Blevins, Melissa (DBHDS)" userId="S::melissa.blevins@dbhds.virginia.gov::6575bc5f-fcc3-4139-a246-17e6371f972c" providerId="AD" clId="Web-{5B9EED20-34E9-4DF3-BBF7-B915937423B5}" dt="2020-04-13T16:28:16.127" v="1143" actId="20577"/>
        <pc:sldMkLst>
          <pc:docMk/>
          <pc:sldMk cId="422738675" sldId="330"/>
        </pc:sldMkLst>
        <pc:spChg chg="add mod">
          <ac:chgData name="Blevins, Melissa (DBHDS)" userId="S::melissa.blevins@dbhds.virginia.gov::6575bc5f-fcc3-4139-a246-17e6371f972c" providerId="AD" clId="Web-{5B9EED20-34E9-4DF3-BBF7-B915937423B5}" dt="2020-04-13T16:28:16.127" v="1143" actId="20577"/>
          <ac:spMkLst>
            <pc:docMk/>
            <pc:sldMk cId="422738675" sldId="330"/>
            <ac:spMk id="5" creationId="{DBB606B6-AE69-47F2-B205-078A0D62029B}"/>
          </ac:spMkLst>
        </pc:spChg>
      </pc:sldChg>
      <pc:sldChg chg="addSp delSp modSp">
        <pc:chgData name="Blevins, Melissa (DBHDS)" userId="S::melissa.blevins@dbhds.virginia.gov::6575bc5f-fcc3-4139-a246-17e6371f972c" providerId="AD" clId="Web-{5B9EED20-34E9-4DF3-BBF7-B915937423B5}" dt="2020-04-13T16:01:38.997" v="136" actId="1076"/>
        <pc:sldMkLst>
          <pc:docMk/>
          <pc:sldMk cId="437067865" sldId="332"/>
        </pc:sldMkLst>
        <pc:spChg chg="mod">
          <ac:chgData name="Blevins, Melissa (DBHDS)" userId="S::melissa.blevins@dbhds.virginia.gov::6575bc5f-fcc3-4139-a246-17e6371f972c" providerId="AD" clId="Web-{5B9EED20-34E9-4DF3-BBF7-B915937423B5}" dt="2020-04-13T15:59:49.589" v="128" actId="20577"/>
          <ac:spMkLst>
            <pc:docMk/>
            <pc:sldMk cId="437067865" sldId="332"/>
            <ac:spMk id="2" creationId="{BE4D678D-345B-4E7C-AD7B-FCF9CAD1EFF2}"/>
          </ac:spMkLst>
        </pc:spChg>
        <pc:spChg chg="del">
          <ac:chgData name="Blevins, Melissa (DBHDS)" userId="S::melissa.blevins@dbhds.virginia.gov::6575bc5f-fcc3-4139-a246-17e6371f972c" providerId="AD" clId="Web-{5B9EED20-34E9-4DF3-BBF7-B915937423B5}" dt="2020-04-13T15:59:52.323" v="130"/>
          <ac:spMkLst>
            <pc:docMk/>
            <pc:sldMk cId="437067865" sldId="332"/>
            <ac:spMk id="3" creationId="{CD695D11-B740-41BF-8773-FA51E6AC1DCE}"/>
          </ac:spMkLst>
        </pc:spChg>
        <pc:spChg chg="add del mod">
          <ac:chgData name="Blevins, Melissa (DBHDS)" userId="S::melissa.blevins@dbhds.virginia.gov::6575bc5f-fcc3-4139-a246-17e6371f972c" providerId="AD" clId="Web-{5B9EED20-34E9-4DF3-BBF7-B915937423B5}" dt="2020-04-13T16:01:35.606" v="135"/>
          <ac:spMkLst>
            <pc:docMk/>
            <pc:sldMk cId="437067865" sldId="332"/>
            <ac:spMk id="8" creationId="{BDE5986A-5D6F-4691-9FAC-ED6C819FBF3F}"/>
          </ac:spMkLst>
        </pc:spChg>
        <pc:picChg chg="add del mod ord">
          <ac:chgData name="Blevins, Melissa (DBHDS)" userId="S::melissa.blevins@dbhds.virginia.gov::6575bc5f-fcc3-4139-a246-17e6371f972c" providerId="AD" clId="Web-{5B9EED20-34E9-4DF3-BBF7-B915937423B5}" dt="2020-04-13T16:00:43.293" v="134"/>
          <ac:picMkLst>
            <pc:docMk/>
            <pc:sldMk cId="437067865" sldId="332"/>
            <ac:picMk id="5" creationId="{F1CB03B0-D068-4653-8A23-1497703875CD}"/>
          </ac:picMkLst>
        </pc:picChg>
        <pc:picChg chg="add mod ord">
          <ac:chgData name="Blevins, Melissa (DBHDS)" userId="S::melissa.blevins@dbhds.virginia.gov::6575bc5f-fcc3-4139-a246-17e6371f972c" providerId="AD" clId="Web-{5B9EED20-34E9-4DF3-BBF7-B915937423B5}" dt="2020-04-13T16:01:38.997" v="136" actId="1076"/>
          <ac:picMkLst>
            <pc:docMk/>
            <pc:sldMk cId="437067865" sldId="332"/>
            <ac:picMk id="9" creationId="{0FE67E5F-C40E-4FCD-B3E7-5962AEB27446}"/>
          </ac:picMkLst>
        </pc:picChg>
      </pc:sldChg>
    </pc:docChg>
  </pc:docChgLst>
  <pc:docChgLst>
    <pc:chgData clId="Web-{C1CC7A43-80EF-399C-1544-E5FCCF73784F}"/>
    <pc:docChg chg="addSld delSld modSld">
      <pc:chgData name="" userId="" providerId="" clId="Web-{C1CC7A43-80EF-399C-1544-E5FCCF73784F}" dt="2020-04-10T19:55:13.711" v="1212" actId="20577"/>
      <pc:docMkLst>
        <pc:docMk/>
      </pc:docMkLst>
      <pc:sldChg chg="modSp">
        <pc:chgData name="" userId="" providerId="" clId="Web-{C1CC7A43-80EF-399C-1544-E5FCCF73784F}" dt="2020-04-10T18:43:31.181" v="0" actId="20577"/>
        <pc:sldMkLst>
          <pc:docMk/>
          <pc:sldMk cId="3300284026" sldId="257"/>
        </pc:sldMkLst>
        <pc:spChg chg="mod">
          <ac:chgData name="" userId="" providerId="" clId="Web-{C1CC7A43-80EF-399C-1544-E5FCCF73784F}" dt="2020-04-10T18:43:31.181" v="0" actId="20577"/>
          <ac:spMkLst>
            <pc:docMk/>
            <pc:sldMk cId="3300284026" sldId="257"/>
            <ac:spMk id="5" creationId="{00000000-0000-0000-0000-000000000000}"/>
          </ac:spMkLst>
        </pc:spChg>
      </pc:sldChg>
      <pc:sldChg chg="delSp modSp">
        <pc:chgData name="" userId="" providerId="" clId="Web-{C1CC7A43-80EF-399C-1544-E5FCCF73784F}" dt="2020-04-10T19:15:21.415" v="707"/>
        <pc:sldMkLst>
          <pc:docMk/>
          <pc:sldMk cId="1253356811" sldId="261"/>
        </pc:sldMkLst>
        <pc:spChg chg="mod">
          <ac:chgData name="" userId="" providerId="" clId="Web-{C1CC7A43-80EF-399C-1544-E5FCCF73784F}" dt="2020-04-10T18:51:29.572" v="57" actId="20577"/>
          <ac:spMkLst>
            <pc:docMk/>
            <pc:sldMk cId="1253356811" sldId="261"/>
            <ac:spMk id="6" creationId="{00000000-0000-0000-0000-000000000000}"/>
          </ac:spMkLst>
        </pc:spChg>
        <pc:spChg chg="del topLvl">
          <ac:chgData name="" userId="" providerId="" clId="Web-{C1CC7A43-80EF-399C-1544-E5FCCF73784F}" dt="2020-04-10T19:15:21.415" v="707"/>
          <ac:spMkLst>
            <pc:docMk/>
            <pc:sldMk cId="1253356811" sldId="261"/>
            <ac:spMk id="8" creationId="{00000000-0000-0000-0000-000000000000}"/>
          </ac:spMkLst>
        </pc:spChg>
        <pc:grpChg chg="del">
          <ac:chgData name="" userId="" providerId="" clId="Web-{C1CC7A43-80EF-399C-1544-E5FCCF73784F}" dt="2020-04-10T19:15:17.931" v="706"/>
          <ac:grpSpMkLst>
            <pc:docMk/>
            <pc:sldMk cId="1253356811" sldId="261"/>
            <ac:grpSpMk id="7" creationId="{00000000-0000-0000-0000-000000000000}"/>
          </ac:grpSpMkLst>
        </pc:grpChg>
        <pc:picChg chg="del topLvl">
          <ac:chgData name="" userId="" providerId="" clId="Web-{C1CC7A43-80EF-399C-1544-E5FCCF73784F}" dt="2020-04-10T19:15:17.931" v="706"/>
          <ac:picMkLst>
            <pc:docMk/>
            <pc:sldMk cId="1253356811" sldId="261"/>
            <ac:picMk id="9" creationId="{00000000-0000-0000-0000-000000000000}"/>
          </ac:picMkLst>
        </pc:picChg>
      </pc:sldChg>
      <pc:sldChg chg="delSp">
        <pc:chgData name="" userId="" providerId="" clId="Web-{C1CC7A43-80EF-399C-1544-E5FCCF73784F}" dt="2020-04-10T19:15:26.071" v="708"/>
        <pc:sldMkLst>
          <pc:docMk/>
          <pc:sldMk cId="2274741476" sldId="264"/>
        </pc:sldMkLst>
        <pc:grpChg chg="del">
          <ac:chgData name="" userId="" providerId="" clId="Web-{C1CC7A43-80EF-399C-1544-E5FCCF73784F}" dt="2020-04-10T19:15:26.071" v="708"/>
          <ac:grpSpMkLst>
            <pc:docMk/>
            <pc:sldMk cId="2274741476" sldId="264"/>
            <ac:grpSpMk id="3" creationId="{00000000-0000-0000-0000-000000000000}"/>
          </ac:grpSpMkLst>
        </pc:grpChg>
      </pc:sldChg>
      <pc:sldChg chg="delSp">
        <pc:chgData name="" userId="" providerId="" clId="Web-{C1CC7A43-80EF-399C-1544-E5FCCF73784F}" dt="2020-04-10T19:15:30.102" v="709"/>
        <pc:sldMkLst>
          <pc:docMk/>
          <pc:sldMk cId="2148989736" sldId="268"/>
        </pc:sldMkLst>
        <pc:grpChg chg="del">
          <ac:chgData name="" userId="" providerId="" clId="Web-{C1CC7A43-80EF-399C-1544-E5FCCF73784F}" dt="2020-04-10T19:15:30.102" v="709"/>
          <ac:grpSpMkLst>
            <pc:docMk/>
            <pc:sldMk cId="2148989736" sldId="268"/>
            <ac:grpSpMk id="3" creationId="{00000000-0000-0000-0000-000000000000}"/>
          </ac:grpSpMkLst>
        </pc:grpChg>
      </pc:sldChg>
      <pc:sldChg chg="addSp delSp modSp mod setBg modClrScheme chgLayout">
        <pc:chgData name="" userId="" providerId="" clId="Web-{C1CC7A43-80EF-399C-1544-E5FCCF73784F}" dt="2020-04-10T19:31:36.321" v="795"/>
        <pc:sldMkLst>
          <pc:docMk/>
          <pc:sldMk cId="2703440576" sldId="269"/>
        </pc:sldMkLst>
        <pc:spChg chg="mod">
          <ac:chgData name="" userId="" providerId="" clId="Web-{C1CC7A43-80EF-399C-1544-E5FCCF73784F}" dt="2020-04-10T19:31:36.321" v="795"/>
          <ac:spMkLst>
            <pc:docMk/>
            <pc:sldMk cId="2703440576" sldId="269"/>
            <ac:spMk id="2" creationId="{00000000-0000-0000-0000-000000000000}"/>
          </ac:spMkLst>
        </pc:spChg>
        <pc:spChg chg="del">
          <ac:chgData name="" userId="" providerId="" clId="Web-{C1CC7A43-80EF-399C-1544-E5FCCF73784F}" dt="2020-04-10T19:03:11.290" v="98"/>
          <ac:spMkLst>
            <pc:docMk/>
            <pc:sldMk cId="2703440576" sldId="269"/>
            <ac:spMk id="6" creationId="{718D111A-9074-4D68-B38F-DE3773671F22}"/>
          </ac:spMkLst>
        </pc:spChg>
        <pc:spChg chg="mod ord">
          <ac:chgData name="" userId="" providerId="" clId="Web-{C1CC7A43-80EF-399C-1544-E5FCCF73784F}" dt="2020-04-10T19:31:36.321" v="795"/>
          <ac:spMkLst>
            <pc:docMk/>
            <pc:sldMk cId="2703440576" sldId="269"/>
            <ac:spMk id="8" creationId="{00000000-0000-0000-0000-000000000000}"/>
          </ac:spMkLst>
        </pc:spChg>
        <pc:spChg chg="add del mod">
          <ac:chgData name="" userId="" providerId="" clId="Web-{C1CC7A43-80EF-399C-1544-E5FCCF73784F}" dt="2020-04-10T19:06:39.571" v="268"/>
          <ac:spMkLst>
            <pc:docMk/>
            <pc:sldMk cId="2703440576" sldId="269"/>
            <ac:spMk id="15" creationId="{17319745-794B-414C-A7BB-509869D12B4C}"/>
          </ac:spMkLst>
        </pc:spChg>
        <pc:spChg chg="add del mod ord">
          <ac:chgData name="" userId="" providerId="" clId="Web-{C1CC7A43-80EF-399C-1544-E5FCCF73784F}" dt="2020-04-10T19:09:01.337" v="602"/>
          <ac:spMkLst>
            <pc:docMk/>
            <pc:sldMk cId="2703440576" sldId="269"/>
            <ac:spMk id="16" creationId="{02F0A976-6164-440E-89FC-9FDD03A64BB4}"/>
          </ac:spMkLst>
        </pc:spChg>
        <pc:spChg chg="add mod ord">
          <ac:chgData name="" userId="" providerId="" clId="Web-{C1CC7A43-80EF-399C-1544-E5FCCF73784F}" dt="2020-04-10T19:31:36.321" v="795"/>
          <ac:spMkLst>
            <pc:docMk/>
            <pc:sldMk cId="2703440576" sldId="269"/>
            <ac:spMk id="17" creationId="{2C05517E-5934-4A7F-B45C-4A7063472A57}"/>
          </ac:spMkLst>
        </pc:spChg>
        <pc:spChg chg="add">
          <ac:chgData name="" userId="" providerId="" clId="Web-{C1CC7A43-80EF-399C-1544-E5FCCF73784F}" dt="2020-04-10T19:31:36.321" v="795"/>
          <ac:spMkLst>
            <pc:docMk/>
            <pc:sldMk cId="2703440576" sldId="269"/>
            <ac:spMk id="22" creationId="{3B854194-185D-494D-905C-7C7CB2E30F6E}"/>
          </ac:spMkLst>
        </pc:spChg>
        <pc:spChg chg="add">
          <ac:chgData name="" userId="" providerId="" clId="Web-{C1CC7A43-80EF-399C-1544-E5FCCF73784F}" dt="2020-04-10T19:31:36.321" v="795"/>
          <ac:spMkLst>
            <pc:docMk/>
            <pc:sldMk cId="2703440576" sldId="269"/>
            <ac:spMk id="24" creationId="{B4F5FA0D-0104-4987-8241-EFF7C85B88DE}"/>
          </ac:spMkLst>
        </pc:spChg>
        <pc:grpChg chg="del">
          <ac:chgData name="" userId="" providerId="" clId="Web-{C1CC7A43-80EF-399C-1544-E5FCCF73784F}" dt="2020-04-10T19:15:37.056" v="710"/>
          <ac:grpSpMkLst>
            <pc:docMk/>
            <pc:sldMk cId="2703440576" sldId="269"/>
            <ac:grpSpMk id="3" creationId="{00000000-0000-0000-0000-000000000000}"/>
          </ac:grpSpMkLst>
        </pc:grpChg>
        <pc:graphicFrameChg chg="del">
          <ac:chgData name="" userId="" providerId="" clId="Web-{C1CC7A43-80EF-399C-1544-E5FCCF73784F}" dt="2020-04-10T18:59:27.587" v="69"/>
          <ac:graphicFrameMkLst>
            <pc:docMk/>
            <pc:sldMk cId="2703440576" sldId="269"/>
            <ac:graphicFrameMk id="7" creationId="{077F8F15-1A0E-4203-937E-B56EF8E76EC6}"/>
          </ac:graphicFrameMkLst>
        </pc:graphicFrameChg>
        <pc:picChg chg="add">
          <ac:chgData name="" userId="" providerId="" clId="Web-{C1CC7A43-80EF-399C-1544-E5FCCF73784F}" dt="2020-04-10T19:31:36.321" v="795"/>
          <ac:picMkLst>
            <pc:docMk/>
            <pc:sldMk cId="2703440576" sldId="269"/>
            <ac:picMk id="26" creationId="{2897127E-6CEF-446C-BE87-93B7C46E49D1}"/>
          </ac:picMkLst>
        </pc:picChg>
      </pc:sldChg>
      <pc:sldChg chg="delSp add del">
        <pc:chgData name="" userId="" providerId="" clId="Web-{C1CC7A43-80EF-399C-1544-E5FCCF73784F}" dt="2020-04-10T19:21:43.009" v="740"/>
        <pc:sldMkLst>
          <pc:docMk/>
          <pc:sldMk cId="2117823406" sldId="275"/>
        </pc:sldMkLst>
        <pc:grpChg chg="del">
          <ac:chgData name="" userId="" providerId="" clId="Web-{C1CC7A43-80EF-399C-1544-E5FCCF73784F}" dt="2020-04-10T19:16:11.665" v="714"/>
          <ac:grpSpMkLst>
            <pc:docMk/>
            <pc:sldMk cId="2117823406" sldId="275"/>
            <ac:grpSpMk id="4" creationId="{00000000-0000-0000-0000-000000000000}"/>
          </ac:grpSpMkLst>
        </pc:grpChg>
      </pc:sldChg>
      <pc:sldChg chg="delSp modSp">
        <pc:chgData name="" userId="" providerId="" clId="Web-{C1CC7A43-80EF-399C-1544-E5FCCF73784F}" dt="2020-04-10T19:37:18.774" v="857" actId="20577"/>
        <pc:sldMkLst>
          <pc:docMk/>
          <pc:sldMk cId="987099712" sldId="304"/>
        </pc:sldMkLst>
        <pc:spChg chg="mod">
          <ac:chgData name="" userId="" providerId="" clId="Web-{C1CC7A43-80EF-399C-1544-E5FCCF73784F}" dt="2020-04-10T19:37:18.774" v="857" actId="20577"/>
          <ac:spMkLst>
            <pc:docMk/>
            <pc:sldMk cId="987099712" sldId="304"/>
            <ac:spMk id="3" creationId="{00000000-0000-0000-0000-000000000000}"/>
          </ac:spMkLst>
        </pc:spChg>
        <pc:spChg chg="mod">
          <ac:chgData name="" userId="" providerId="" clId="Web-{C1CC7A43-80EF-399C-1544-E5FCCF73784F}" dt="2020-04-10T19:36:52.384" v="856" actId="1076"/>
          <ac:spMkLst>
            <pc:docMk/>
            <pc:sldMk cId="987099712" sldId="304"/>
            <ac:spMk id="7" creationId="{00000000-0000-0000-0000-000000000000}"/>
          </ac:spMkLst>
        </pc:spChg>
        <pc:grpChg chg="del">
          <ac:chgData name="" userId="" providerId="" clId="Web-{C1CC7A43-80EF-399C-1544-E5FCCF73784F}" dt="2020-04-10T19:36:41.165" v="855"/>
          <ac:grpSpMkLst>
            <pc:docMk/>
            <pc:sldMk cId="987099712" sldId="304"/>
            <ac:grpSpMk id="4" creationId="{00000000-0000-0000-0000-000000000000}"/>
          </ac:grpSpMkLst>
        </pc:grpChg>
      </pc:sldChg>
      <pc:sldChg chg="del">
        <pc:chgData name="" userId="" providerId="" clId="Web-{C1CC7A43-80EF-399C-1544-E5FCCF73784F}" dt="2020-04-10T19:22:55.634" v="744"/>
        <pc:sldMkLst>
          <pc:docMk/>
          <pc:sldMk cId="393667112" sldId="305"/>
        </pc:sldMkLst>
      </pc:sldChg>
      <pc:sldChg chg="delSp del">
        <pc:chgData name="" userId="" providerId="" clId="Web-{C1CC7A43-80EF-399C-1544-E5FCCF73784F}" dt="2020-04-10T19:42:32.852" v="914"/>
        <pc:sldMkLst>
          <pc:docMk/>
          <pc:sldMk cId="1321901817" sldId="317"/>
        </pc:sldMkLst>
        <pc:grpChg chg="del">
          <ac:chgData name="" userId="" providerId="" clId="Web-{C1CC7A43-80EF-399C-1544-E5FCCF73784F}" dt="2020-04-10T19:15:45.274" v="711"/>
          <ac:grpSpMkLst>
            <pc:docMk/>
            <pc:sldMk cId="1321901817" sldId="317"/>
            <ac:grpSpMk id="5" creationId="{00000000-0000-0000-0000-000000000000}"/>
          </ac:grpSpMkLst>
        </pc:grpChg>
      </pc:sldChg>
      <pc:sldChg chg="delSp modSp add del">
        <pc:chgData name="" userId="" providerId="" clId="Web-{C1CC7A43-80EF-399C-1544-E5FCCF73784F}" dt="2020-04-10T19:43:42.352" v="929" actId="20577"/>
        <pc:sldMkLst>
          <pc:docMk/>
          <pc:sldMk cId="3852453287" sldId="318"/>
        </pc:sldMkLst>
        <pc:spChg chg="mod">
          <ac:chgData name="" userId="" providerId="" clId="Web-{C1CC7A43-80EF-399C-1544-E5FCCF73784F}" dt="2020-04-10T19:25:28.540" v="777" actId="20577"/>
          <ac:spMkLst>
            <pc:docMk/>
            <pc:sldMk cId="3852453287" sldId="318"/>
            <ac:spMk id="3" creationId="{00000000-0000-0000-0000-000000000000}"/>
          </ac:spMkLst>
        </pc:spChg>
        <pc:spChg chg="mod">
          <ac:chgData name="" userId="" providerId="" clId="Web-{C1CC7A43-80EF-399C-1544-E5FCCF73784F}" dt="2020-04-10T19:43:42.352" v="929" actId="20577"/>
          <ac:spMkLst>
            <pc:docMk/>
            <pc:sldMk cId="3852453287" sldId="318"/>
            <ac:spMk id="4" creationId="{00000000-0000-0000-0000-000000000000}"/>
          </ac:spMkLst>
        </pc:spChg>
        <pc:spChg chg="del topLvl">
          <ac:chgData name="" userId="" providerId="" clId="Web-{C1CC7A43-80EF-399C-1544-E5FCCF73784F}" dt="2020-04-10T19:15:52.462" v="713"/>
          <ac:spMkLst>
            <pc:docMk/>
            <pc:sldMk cId="3852453287" sldId="318"/>
            <ac:spMk id="6" creationId="{00000000-0000-0000-0000-000000000000}"/>
          </ac:spMkLst>
        </pc:spChg>
        <pc:grpChg chg="del">
          <ac:chgData name="" userId="" providerId="" clId="Web-{C1CC7A43-80EF-399C-1544-E5FCCF73784F}" dt="2020-04-10T19:15:49.915" v="712"/>
          <ac:grpSpMkLst>
            <pc:docMk/>
            <pc:sldMk cId="3852453287" sldId="318"/>
            <ac:grpSpMk id="5" creationId="{00000000-0000-0000-0000-000000000000}"/>
          </ac:grpSpMkLst>
        </pc:grpChg>
        <pc:picChg chg="del topLvl">
          <ac:chgData name="" userId="" providerId="" clId="Web-{C1CC7A43-80EF-399C-1544-E5FCCF73784F}" dt="2020-04-10T19:15:49.915" v="712"/>
          <ac:picMkLst>
            <pc:docMk/>
            <pc:sldMk cId="3852453287" sldId="318"/>
            <ac:picMk id="7" creationId="{00000000-0000-0000-0000-000000000000}"/>
          </ac:picMkLst>
        </pc:picChg>
      </pc:sldChg>
      <pc:sldChg chg="modSp del">
        <pc:chgData name="" userId="" providerId="" clId="Web-{C1CC7A43-80EF-399C-1544-E5FCCF73784F}" dt="2020-04-10T19:33:13.884" v="816"/>
        <pc:sldMkLst>
          <pc:docMk/>
          <pc:sldMk cId="1879036285" sldId="319"/>
        </pc:sldMkLst>
        <pc:spChg chg="mod">
          <ac:chgData name="" userId="" providerId="" clId="Web-{C1CC7A43-80EF-399C-1544-E5FCCF73784F}" dt="2020-04-10T19:33:09.462" v="814" actId="20577"/>
          <ac:spMkLst>
            <pc:docMk/>
            <pc:sldMk cId="1879036285" sldId="319"/>
            <ac:spMk id="5" creationId="{00000000-0000-0000-0000-000000000000}"/>
          </ac:spMkLst>
        </pc:spChg>
      </pc:sldChg>
      <pc:sldChg chg="delSp modSp">
        <pc:chgData name="" userId="" providerId="" clId="Web-{C1CC7A43-80EF-399C-1544-E5FCCF73784F}" dt="2020-04-10T19:46:50.087" v="949" actId="1076"/>
        <pc:sldMkLst>
          <pc:docMk/>
          <pc:sldMk cId="980311276" sldId="320"/>
        </pc:sldMkLst>
        <pc:spChg chg="mod">
          <ac:chgData name="" userId="" providerId="" clId="Web-{C1CC7A43-80EF-399C-1544-E5FCCF73784F}" dt="2020-04-10T19:40:05.477" v="912" actId="20577"/>
          <ac:spMkLst>
            <pc:docMk/>
            <pc:sldMk cId="980311276" sldId="320"/>
            <ac:spMk id="3" creationId="{00000000-0000-0000-0000-000000000000}"/>
          </ac:spMkLst>
        </pc:spChg>
        <pc:spChg chg="mod">
          <ac:chgData name="" userId="" providerId="" clId="Web-{C1CC7A43-80EF-399C-1544-E5FCCF73784F}" dt="2020-04-10T19:46:50.087" v="949" actId="1076"/>
          <ac:spMkLst>
            <pc:docMk/>
            <pc:sldMk cId="980311276" sldId="320"/>
            <ac:spMk id="4" creationId="{00000000-0000-0000-0000-000000000000}"/>
          </ac:spMkLst>
        </pc:spChg>
        <pc:spChg chg="del topLvl">
          <ac:chgData name="" userId="" providerId="" clId="Web-{C1CC7A43-80EF-399C-1544-E5FCCF73784F}" dt="2020-04-10T19:14:53.024" v="704"/>
          <ac:spMkLst>
            <pc:docMk/>
            <pc:sldMk cId="980311276" sldId="320"/>
            <ac:spMk id="6" creationId="{00000000-0000-0000-0000-000000000000}"/>
          </ac:spMkLst>
        </pc:spChg>
        <pc:grpChg chg="del">
          <ac:chgData name="" userId="" providerId="" clId="Web-{C1CC7A43-80EF-399C-1544-E5FCCF73784F}" dt="2020-04-10T19:14:49.681" v="703"/>
          <ac:grpSpMkLst>
            <pc:docMk/>
            <pc:sldMk cId="980311276" sldId="320"/>
            <ac:grpSpMk id="5" creationId="{00000000-0000-0000-0000-000000000000}"/>
          </ac:grpSpMkLst>
        </pc:grpChg>
        <pc:picChg chg="del topLvl">
          <ac:chgData name="" userId="" providerId="" clId="Web-{C1CC7A43-80EF-399C-1544-E5FCCF73784F}" dt="2020-04-10T19:14:49.681" v="703"/>
          <ac:picMkLst>
            <pc:docMk/>
            <pc:sldMk cId="980311276" sldId="320"/>
            <ac:picMk id="7" creationId="{00000000-0000-0000-0000-000000000000}"/>
          </ac:picMkLst>
        </pc:picChg>
      </pc:sldChg>
      <pc:sldChg chg="modSp">
        <pc:chgData name="" userId="" providerId="" clId="Web-{C1CC7A43-80EF-399C-1544-E5FCCF73784F}" dt="2020-04-10T19:21:31.415" v="739" actId="20577"/>
        <pc:sldMkLst>
          <pc:docMk/>
          <pc:sldMk cId="893354772" sldId="326"/>
        </pc:sldMkLst>
        <pc:spChg chg="mod">
          <ac:chgData name="" userId="" providerId="" clId="Web-{C1CC7A43-80EF-399C-1544-E5FCCF73784F}" dt="2020-04-10T19:21:31.415" v="739" actId="20577"/>
          <ac:spMkLst>
            <pc:docMk/>
            <pc:sldMk cId="893354772" sldId="326"/>
            <ac:spMk id="3" creationId="{07201392-A7FF-428F-8FEA-76958F3EFE3E}"/>
          </ac:spMkLst>
        </pc:spChg>
      </pc:sldChg>
      <pc:sldChg chg="delSp modSp">
        <pc:chgData name="" userId="" providerId="" clId="Web-{C1CC7A43-80EF-399C-1544-E5FCCF73784F}" dt="2020-04-10T19:55:13.711" v="1212" actId="20577"/>
        <pc:sldMkLst>
          <pc:docMk/>
          <pc:sldMk cId="659793799" sldId="328"/>
        </pc:sldMkLst>
        <pc:spChg chg="mod">
          <ac:chgData name="" userId="" providerId="" clId="Web-{C1CC7A43-80EF-399C-1544-E5FCCF73784F}" dt="2020-04-10T19:52:43.055" v="1093" actId="20577"/>
          <ac:spMkLst>
            <pc:docMk/>
            <pc:sldMk cId="659793799" sldId="328"/>
            <ac:spMk id="4" creationId="{B79BF318-C5C7-4C4D-A5C7-8DE829AF9E82}"/>
          </ac:spMkLst>
        </pc:spChg>
        <pc:spChg chg="del mod">
          <ac:chgData name="" userId="" providerId="" clId="Web-{C1CC7A43-80EF-399C-1544-E5FCCF73784F}" dt="2020-04-10T19:49:03.508" v="955"/>
          <ac:spMkLst>
            <pc:docMk/>
            <pc:sldMk cId="659793799" sldId="328"/>
            <ac:spMk id="6" creationId="{AC31328A-7BE6-473B-8343-26D5546BBB76}"/>
          </ac:spMkLst>
        </pc:spChg>
        <pc:spChg chg="mod">
          <ac:chgData name="" userId="" providerId="" clId="Web-{C1CC7A43-80EF-399C-1544-E5FCCF73784F}" dt="2020-04-10T19:55:13.711" v="1212" actId="20577"/>
          <ac:spMkLst>
            <pc:docMk/>
            <pc:sldMk cId="659793799" sldId="328"/>
            <ac:spMk id="11" creationId="{29A838BC-B97D-4105-8091-9F11E867F58D}"/>
          </ac:spMkLst>
        </pc:spChg>
        <pc:spChg chg="mod">
          <ac:chgData name="" userId="" providerId="" clId="Web-{C1CC7A43-80EF-399C-1544-E5FCCF73784F}" dt="2020-04-10T19:51:00.477" v="993" actId="20577"/>
          <ac:spMkLst>
            <pc:docMk/>
            <pc:sldMk cId="659793799" sldId="328"/>
            <ac:spMk id="13" creationId="{4F5EC6C3-D475-4C07-A720-2ECB94B536A9}"/>
          </ac:spMkLst>
        </pc:spChg>
        <pc:spChg chg="mod">
          <ac:chgData name="" userId="" providerId="" clId="Web-{C1CC7A43-80EF-399C-1544-E5FCCF73784F}" dt="2020-04-10T19:52:03.993" v="1053" actId="20577"/>
          <ac:spMkLst>
            <pc:docMk/>
            <pc:sldMk cId="659793799" sldId="328"/>
            <ac:spMk id="15" creationId="{C544C1FC-7878-4172-97AA-FF75D8CB6304}"/>
          </ac:spMkLst>
        </pc:spChg>
        <pc:spChg chg="mod">
          <ac:chgData name="" userId="" providerId="" clId="Web-{C1CC7A43-80EF-399C-1544-E5FCCF73784F}" dt="2020-04-10T19:52:57.555" v="1110" actId="20577"/>
          <ac:spMkLst>
            <pc:docMk/>
            <pc:sldMk cId="659793799" sldId="328"/>
            <ac:spMk id="17" creationId="{945A76D8-0861-4B26-9F3B-EF91B5DA2CFC}"/>
          </ac:spMkLst>
        </pc:spChg>
        <pc:spChg chg="mod">
          <ac:chgData name="" userId="" providerId="" clId="Web-{C1CC7A43-80EF-399C-1544-E5FCCF73784F}" dt="2020-04-10T19:53:13.180" v="1116" actId="20577"/>
          <ac:spMkLst>
            <pc:docMk/>
            <pc:sldMk cId="659793799" sldId="328"/>
            <ac:spMk id="19" creationId="{ECECFC29-6609-4279-A244-CB5E6D636496}"/>
          </ac:spMkLst>
        </pc:spChg>
        <pc:spChg chg="mod">
          <ac:chgData name="" userId="" providerId="" clId="Web-{C1CC7A43-80EF-399C-1544-E5FCCF73784F}" dt="2020-04-10T19:54:57.149" v="1188" actId="20577"/>
          <ac:spMkLst>
            <pc:docMk/>
            <pc:sldMk cId="659793799" sldId="328"/>
            <ac:spMk id="21" creationId="{8A25A896-95AF-427A-84E0-1C70BC2A3B80}"/>
          </ac:spMkLst>
        </pc:spChg>
        <pc:spChg chg="mod">
          <ac:chgData name="" userId="" providerId="" clId="Web-{C1CC7A43-80EF-399C-1544-E5FCCF73784F}" dt="2020-04-10T19:54:35.321" v="1165" actId="20577"/>
          <ac:spMkLst>
            <pc:docMk/>
            <pc:sldMk cId="659793799" sldId="328"/>
            <ac:spMk id="23" creationId="{66E99B13-BEC3-4782-8416-04425EF1BE56}"/>
          </ac:spMkLst>
        </pc:spChg>
        <pc:spChg chg="mod">
          <ac:chgData name="" userId="" providerId="" clId="Web-{C1CC7A43-80EF-399C-1544-E5FCCF73784F}" dt="2020-04-10T19:54:00.368" v="1134" actId="20577"/>
          <ac:spMkLst>
            <pc:docMk/>
            <pc:sldMk cId="659793799" sldId="328"/>
            <ac:spMk id="25" creationId="{23118224-B68E-4AF2-AE9A-3E5EEAC747DC}"/>
          </ac:spMkLst>
        </pc:spChg>
        <pc:cxnChg chg="mod">
          <ac:chgData name="" userId="" providerId="" clId="Web-{C1CC7A43-80EF-399C-1544-E5FCCF73784F}" dt="2020-04-10T19:49:48.649" v="964" actId="14100"/>
          <ac:cxnSpMkLst>
            <pc:docMk/>
            <pc:sldMk cId="659793799" sldId="328"/>
            <ac:cxnSpMk id="26" creationId="{AE59F91B-A66B-415A-AED8-6770834E660E}"/>
          </ac:cxnSpMkLst>
        </pc:cxnChg>
        <pc:cxnChg chg="mod">
          <ac:chgData name="" userId="" providerId="" clId="Web-{C1CC7A43-80EF-399C-1544-E5FCCF73784F}" dt="2020-04-10T19:51:05.524" v="994" actId="14100"/>
          <ac:cxnSpMkLst>
            <pc:docMk/>
            <pc:sldMk cId="659793799" sldId="328"/>
            <ac:cxnSpMk id="33" creationId="{3B5B002C-BFED-4798-ACE3-644C901576FA}"/>
          </ac:cxnSpMkLst>
        </pc:cxnChg>
      </pc:sldChg>
    </pc:docChg>
  </pc:docChgLst>
  <pc:docChgLst>
    <pc:chgData name="Richardson, Joy (DBHDS)" userId="S::joy.richardson@dbhds.virginia.gov::ace70295-87b6-482d-b9ba-cb7c70a162ec" providerId="AD" clId="Web-{71C79B84-55BE-425B-A446-447B3F776ABF}"/>
    <pc:docChg chg="modSld">
      <pc:chgData name="Richardson, Joy (DBHDS)" userId="S::joy.richardson@dbhds.virginia.gov::ace70295-87b6-482d-b9ba-cb7c70a162ec" providerId="AD" clId="Web-{71C79B84-55BE-425B-A446-447B3F776ABF}" dt="2020-04-10T16:29:54.278" v="4" actId="20577"/>
      <pc:docMkLst>
        <pc:docMk/>
      </pc:docMkLst>
      <pc:sldChg chg="modSp">
        <pc:chgData name="Richardson, Joy (DBHDS)" userId="S::joy.richardson@dbhds.virginia.gov::ace70295-87b6-482d-b9ba-cb7c70a162ec" providerId="AD" clId="Web-{71C79B84-55BE-425B-A446-447B3F776ABF}" dt="2020-04-10T16:29:50.919" v="2" actId="20577"/>
        <pc:sldMkLst>
          <pc:docMk/>
          <pc:sldMk cId="1253356811" sldId="261"/>
        </pc:sldMkLst>
        <pc:spChg chg="mod">
          <ac:chgData name="Richardson, Joy (DBHDS)" userId="S::joy.richardson@dbhds.virginia.gov::ace70295-87b6-482d-b9ba-cb7c70a162ec" providerId="AD" clId="Web-{71C79B84-55BE-425B-A446-447B3F776ABF}" dt="2020-04-10T16:29:50.919" v="2" actId="20577"/>
          <ac:spMkLst>
            <pc:docMk/>
            <pc:sldMk cId="1253356811" sldId="261"/>
            <ac:spMk id="2" creationId="{00000000-0000-0000-0000-000000000000}"/>
          </ac:spMkLst>
        </pc:spChg>
        <pc:spChg chg="mod">
          <ac:chgData name="Richardson, Joy (DBHDS)" userId="S::joy.richardson@dbhds.virginia.gov::ace70295-87b6-482d-b9ba-cb7c70a162ec" providerId="AD" clId="Web-{71C79B84-55BE-425B-A446-447B3F776ABF}" dt="2020-04-10T16:29:47.559" v="1" actId="20577"/>
          <ac:spMkLst>
            <pc:docMk/>
            <pc:sldMk cId="1253356811" sldId="261"/>
            <ac:spMk id="6" creationId="{00000000-0000-0000-0000-000000000000}"/>
          </ac:spMkLst>
        </pc:spChg>
      </pc:sldChg>
    </pc:docChg>
  </pc:docChgLst>
  <pc:docChgLst>
    <pc:chgData clId="Web-{83BC1036-7A7B-5D38-6D0B-59D2F507E1BF}"/>
    <pc:docChg chg="modSld">
      <pc:chgData name="" userId="" providerId="" clId="Web-{83BC1036-7A7B-5D38-6D0B-59D2F507E1BF}" dt="2020-05-29T14:40:58.115" v="14"/>
      <pc:docMkLst>
        <pc:docMk/>
      </pc:docMkLst>
      <pc:sldChg chg="addSp delSp modSp">
        <pc:chgData name="" userId="" providerId="" clId="Web-{83BC1036-7A7B-5D38-6D0B-59D2F507E1BF}" dt="2020-05-29T14:40:58.115" v="14"/>
        <pc:sldMkLst>
          <pc:docMk/>
          <pc:sldMk cId="3759721914" sldId="329"/>
        </pc:sldMkLst>
        <pc:spChg chg="mod">
          <ac:chgData name="" userId="" providerId="" clId="Web-{83BC1036-7A7B-5D38-6D0B-59D2F507E1BF}" dt="2020-05-29T14:40:16.037" v="9" actId="1076"/>
          <ac:spMkLst>
            <pc:docMk/>
            <pc:sldMk cId="3759721914" sldId="329"/>
            <ac:spMk id="21" creationId="{CF54E8C8-FC38-46EA-9E05-C7858AE099EF}"/>
          </ac:spMkLst>
        </pc:spChg>
        <pc:spChg chg="add mod">
          <ac:chgData name="" userId="" providerId="" clId="Web-{83BC1036-7A7B-5D38-6D0B-59D2F507E1BF}" dt="2020-05-29T14:40:54.443" v="13" actId="1076"/>
          <ac:spMkLst>
            <pc:docMk/>
            <pc:sldMk cId="3759721914" sldId="329"/>
            <ac:spMk id="23" creationId="{E39D7B44-EF3E-4B0B-8615-9B2D14702FF0}"/>
          </ac:spMkLst>
        </pc:spChg>
        <pc:spChg chg="del mod">
          <ac:chgData name="" userId="" providerId="" clId="Web-{83BC1036-7A7B-5D38-6D0B-59D2F507E1BF}" dt="2020-05-29T14:40:58.115" v="14"/>
          <ac:spMkLst>
            <pc:docMk/>
            <pc:sldMk cId="3759721914" sldId="329"/>
            <ac:spMk id="28" creationId="{75DC53EE-C888-4FBB-913C-3C98B136127C}"/>
          </ac:spMkLst>
        </pc:spChg>
        <pc:spChg chg="add mod">
          <ac:chgData name="" userId="" providerId="" clId="Web-{83BC1036-7A7B-5D38-6D0B-59D2F507E1BF}" dt="2020-05-29T14:40:32.490" v="12" actId="1076"/>
          <ac:spMkLst>
            <pc:docMk/>
            <pc:sldMk cId="3759721914" sldId="329"/>
            <ac:spMk id="32" creationId="{738DA0E4-45D3-4830-9FAA-7F61EC871AA5}"/>
          </ac:spMkLst>
        </pc:spChg>
        <pc:picChg chg="add mod">
          <ac:chgData name="" userId="" providerId="" clId="Web-{83BC1036-7A7B-5D38-6D0B-59D2F507E1BF}" dt="2020-05-29T14:40:09.880" v="8" actId="14100"/>
          <ac:picMkLst>
            <pc:docMk/>
            <pc:sldMk cId="3759721914" sldId="329"/>
            <ac:picMk id="3" creationId="{0F643DF7-97A5-42E8-AFA6-7A90CC2DAA73}"/>
          </ac:picMkLst>
        </pc:picChg>
        <pc:picChg chg="del">
          <ac:chgData name="" userId="" providerId="" clId="Web-{83BC1036-7A7B-5D38-6D0B-59D2F507E1BF}" dt="2020-05-29T14:39:09.286" v="2"/>
          <ac:picMkLst>
            <pc:docMk/>
            <pc:sldMk cId="3759721914" sldId="329"/>
            <ac:picMk id="8" creationId="{5D164F4C-2BB9-4382-9961-BBEAF16FD08C}"/>
          </ac:picMkLst>
        </pc:picChg>
      </pc:sldChg>
    </pc:docChg>
  </pc:docChgLst>
  <pc:docChgLst>
    <pc:chgData name="Blevins, Melissa (DBHDS)" userId="S::melissa.blevins@dbhds.virginia.gov::6575bc5f-fcc3-4139-a246-17e6371f972c" providerId="AD" clId="Web-{1BAD44F5-0168-46DD-871D-E154E7C85CD6}"/>
    <pc:docChg chg="addSld modSld">
      <pc:chgData name="Blevins, Melissa (DBHDS)" userId="S::melissa.blevins@dbhds.virginia.gov::6575bc5f-fcc3-4139-a246-17e6371f972c" providerId="AD" clId="Web-{1BAD44F5-0168-46DD-871D-E154E7C85CD6}" dt="2020-04-17T18:02:55.451" v="243" actId="20577"/>
      <pc:docMkLst>
        <pc:docMk/>
      </pc:docMkLst>
      <pc:sldChg chg="modSp">
        <pc:chgData name="Blevins, Melissa (DBHDS)" userId="S::melissa.blevins@dbhds.virginia.gov::6575bc5f-fcc3-4139-a246-17e6371f972c" providerId="AD" clId="Web-{1BAD44F5-0168-46DD-871D-E154E7C85CD6}" dt="2020-04-17T17:49:50.815" v="9" actId="20577"/>
        <pc:sldMkLst>
          <pc:docMk/>
          <pc:sldMk cId="3300284026" sldId="257"/>
        </pc:sldMkLst>
        <pc:spChg chg="mod">
          <ac:chgData name="Blevins, Melissa (DBHDS)" userId="S::melissa.blevins@dbhds.virginia.gov::6575bc5f-fcc3-4139-a246-17e6371f972c" providerId="AD" clId="Web-{1BAD44F5-0168-46DD-871D-E154E7C85CD6}" dt="2020-04-17T17:49:50.815" v="9" actId="20577"/>
          <ac:spMkLst>
            <pc:docMk/>
            <pc:sldMk cId="3300284026" sldId="257"/>
            <ac:spMk id="5" creationId="{00000000-0000-0000-0000-000000000000}"/>
          </ac:spMkLst>
        </pc:spChg>
      </pc:sldChg>
      <pc:sldChg chg="modSp">
        <pc:chgData name="Blevins, Melissa (DBHDS)" userId="S::melissa.blevins@dbhds.virginia.gov::6575bc5f-fcc3-4139-a246-17e6371f972c" providerId="AD" clId="Web-{1BAD44F5-0168-46DD-871D-E154E7C85CD6}" dt="2020-04-17T17:50:18.159" v="14" actId="20577"/>
        <pc:sldMkLst>
          <pc:docMk/>
          <pc:sldMk cId="893354772" sldId="326"/>
        </pc:sldMkLst>
        <pc:spChg chg="mod">
          <ac:chgData name="Blevins, Melissa (DBHDS)" userId="S::melissa.blevins@dbhds.virginia.gov::6575bc5f-fcc3-4139-a246-17e6371f972c" providerId="AD" clId="Web-{1BAD44F5-0168-46DD-871D-E154E7C85CD6}" dt="2020-04-17T17:50:18.159" v="14" actId="20577"/>
          <ac:spMkLst>
            <pc:docMk/>
            <pc:sldMk cId="893354772" sldId="326"/>
            <ac:spMk id="3" creationId="{07201392-A7FF-428F-8FEA-76958F3EFE3E}"/>
          </ac:spMkLst>
        </pc:spChg>
      </pc:sldChg>
      <pc:sldChg chg="addSp delSp modSp">
        <pc:chgData name="Blevins, Melissa (DBHDS)" userId="S::melissa.blevins@dbhds.virginia.gov::6575bc5f-fcc3-4139-a246-17e6371f972c" providerId="AD" clId="Web-{1BAD44F5-0168-46DD-871D-E154E7C85CD6}" dt="2020-04-17T17:54:32.819" v="70" actId="20577"/>
        <pc:sldMkLst>
          <pc:docMk/>
          <pc:sldMk cId="3415046055" sldId="327"/>
        </pc:sldMkLst>
        <pc:spChg chg="mod">
          <ac:chgData name="Blevins, Melissa (DBHDS)" userId="S::melissa.blevins@dbhds.virginia.gov::6575bc5f-fcc3-4139-a246-17e6371f972c" providerId="AD" clId="Web-{1BAD44F5-0168-46DD-871D-E154E7C85CD6}" dt="2020-04-17T17:54:32.819" v="70" actId="20577"/>
          <ac:spMkLst>
            <pc:docMk/>
            <pc:sldMk cId="3415046055" sldId="327"/>
            <ac:spMk id="2" creationId="{07255663-F342-4CE0-BD48-436F239669A4}"/>
          </ac:spMkLst>
        </pc:spChg>
        <pc:spChg chg="mod">
          <ac:chgData name="Blevins, Melissa (DBHDS)" userId="S::melissa.blevins@dbhds.virginia.gov::6575bc5f-fcc3-4139-a246-17e6371f972c" providerId="AD" clId="Web-{1BAD44F5-0168-46DD-871D-E154E7C85CD6}" dt="2020-04-17T17:51:38.473" v="20" actId="14100"/>
          <ac:spMkLst>
            <pc:docMk/>
            <pc:sldMk cId="3415046055" sldId="327"/>
            <ac:spMk id="7" creationId="{705DFE9F-B378-4495-A6CF-FF3F50EF5C2A}"/>
          </ac:spMkLst>
        </pc:spChg>
        <pc:spChg chg="add mod">
          <ac:chgData name="Blevins, Melissa (DBHDS)" userId="S::melissa.blevins@dbhds.virginia.gov::6575bc5f-fcc3-4139-a246-17e6371f972c" providerId="AD" clId="Web-{1BAD44F5-0168-46DD-871D-E154E7C85CD6}" dt="2020-04-17T17:53:32.115" v="42" actId="20577"/>
          <ac:spMkLst>
            <pc:docMk/>
            <pc:sldMk cId="3415046055" sldId="327"/>
            <ac:spMk id="11" creationId="{25F43298-4539-44E1-8E11-FA43401DF0EB}"/>
          </ac:spMkLst>
        </pc:spChg>
        <pc:spChg chg="add mod">
          <ac:chgData name="Blevins, Melissa (DBHDS)" userId="S::melissa.blevins@dbhds.virginia.gov::6575bc5f-fcc3-4139-a246-17e6371f972c" providerId="AD" clId="Web-{1BAD44F5-0168-46DD-871D-E154E7C85CD6}" dt="2020-04-17T17:54:20.350" v="64" actId="20577"/>
          <ac:spMkLst>
            <pc:docMk/>
            <pc:sldMk cId="3415046055" sldId="327"/>
            <ac:spMk id="12" creationId="{3B9BB8E0-03DE-468B-8F2D-684FDE25BC1B}"/>
          </ac:spMkLst>
        </pc:spChg>
        <pc:picChg chg="add del mod">
          <ac:chgData name="Blevins, Melissa (DBHDS)" userId="S::melissa.blevins@dbhds.virginia.gov::6575bc5f-fcc3-4139-a246-17e6371f972c" providerId="AD" clId="Web-{1BAD44F5-0168-46DD-871D-E154E7C85CD6}" dt="2020-04-17T17:54:27.819" v="65"/>
          <ac:picMkLst>
            <pc:docMk/>
            <pc:sldMk cId="3415046055" sldId="327"/>
            <ac:picMk id="3" creationId="{A3AFD597-569D-46DD-95C1-4A943FFD67C9}"/>
          </ac:picMkLst>
        </pc:picChg>
        <pc:picChg chg="add del mod">
          <ac:chgData name="Blevins, Melissa (DBHDS)" userId="S::melissa.blevins@dbhds.virginia.gov::6575bc5f-fcc3-4139-a246-17e6371f972c" providerId="AD" clId="Web-{1BAD44F5-0168-46DD-871D-E154E7C85CD6}" dt="2020-04-17T17:53:36.771" v="43"/>
          <ac:picMkLst>
            <pc:docMk/>
            <pc:sldMk cId="3415046055" sldId="327"/>
            <ac:picMk id="6" creationId="{3B3270DD-4049-4E10-BFB6-B649C63A4157}"/>
          </ac:picMkLst>
        </pc:picChg>
      </pc:sldChg>
      <pc:sldChg chg="modSp">
        <pc:chgData name="Blevins, Melissa (DBHDS)" userId="S::melissa.blevins@dbhds.virginia.gov::6575bc5f-fcc3-4139-a246-17e6371f972c" providerId="AD" clId="Web-{1BAD44F5-0168-46DD-871D-E154E7C85CD6}" dt="2020-04-17T18:02:53.608" v="241" actId="20577"/>
        <pc:sldMkLst>
          <pc:docMk/>
          <pc:sldMk cId="659793799" sldId="328"/>
        </pc:sldMkLst>
        <pc:spChg chg="mod">
          <ac:chgData name="Blevins, Melissa (DBHDS)" userId="S::melissa.blevins@dbhds.virginia.gov::6575bc5f-fcc3-4139-a246-17e6371f972c" providerId="AD" clId="Web-{1BAD44F5-0168-46DD-871D-E154E7C85CD6}" dt="2020-04-17T18:02:53.608" v="241" actId="20577"/>
          <ac:spMkLst>
            <pc:docMk/>
            <pc:sldMk cId="659793799" sldId="328"/>
            <ac:spMk id="7" creationId="{8ED70344-721F-4A21-A0D7-0AC1433D8DDB}"/>
          </ac:spMkLst>
        </pc:spChg>
      </pc:sldChg>
      <pc:sldChg chg="addSp delSp modSp new">
        <pc:chgData name="Blevins, Melissa (DBHDS)" userId="S::melissa.blevins@dbhds.virginia.gov::6575bc5f-fcc3-4139-a246-17e6371f972c" providerId="AD" clId="Web-{1BAD44F5-0168-46DD-871D-E154E7C85CD6}" dt="2020-04-17T18:01:59.888" v="226" actId="1076"/>
        <pc:sldMkLst>
          <pc:docMk/>
          <pc:sldMk cId="2387777149" sldId="336"/>
        </pc:sldMkLst>
        <pc:spChg chg="mod">
          <ac:chgData name="Blevins, Melissa (DBHDS)" userId="S::melissa.blevins@dbhds.virginia.gov::6575bc5f-fcc3-4139-a246-17e6371f972c" providerId="AD" clId="Web-{1BAD44F5-0168-46DD-871D-E154E7C85CD6}" dt="2020-04-17T17:56:38.727" v="100" actId="14100"/>
          <ac:spMkLst>
            <pc:docMk/>
            <pc:sldMk cId="2387777149" sldId="336"/>
            <ac:spMk id="2" creationId="{EDBB6DA0-2FAF-475F-87D8-B6E49EE6D848}"/>
          </ac:spMkLst>
        </pc:spChg>
        <pc:spChg chg="del">
          <ac:chgData name="Blevins, Melissa (DBHDS)" userId="S::melissa.blevins@dbhds.virginia.gov::6575bc5f-fcc3-4139-a246-17e6371f972c" providerId="AD" clId="Web-{1BAD44F5-0168-46DD-871D-E154E7C85CD6}" dt="2020-04-17T17:56:03.039" v="75"/>
          <ac:spMkLst>
            <pc:docMk/>
            <pc:sldMk cId="2387777149" sldId="336"/>
            <ac:spMk id="3" creationId="{DF82989F-408B-45A5-9739-17376FCCBD0B}"/>
          </ac:spMkLst>
        </pc:spChg>
        <pc:spChg chg="add del mod">
          <ac:chgData name="Blevins, Melissa (DBHDS)" userId="S::melissa.blevins@dbhds.virginia.gov::6575bc5f-fcc3-4139-a246-17e6371f972c" providerId="AD" clId="Web-{1BAD44F5-0168-46DD-871D-E154E7C85CD6}" dt="2020-04-17T17:59:20.792" v="152" actId="20577"/>
          <ac:spMkLst>
            <pc:docMk/>
            <pc:sldMk cId="2387777149" sldId="336"/>
            <ac:spMk id="11" creationId="{20F26E21-4BA1-4579-8ACE-6B5C59CA2A83}"/>
          </ac:spMkLst>
        </pc:spChg>
        <pc:spChg chg="add mod">
          <ac:chgData name="Blevins, Melissa (DBHDS)" userId="S::melissa.blevins@dbhds.virginia.gov::6575bc5f-fcc3-4139-a246-17e6371f972c" providerId="AD" clId="Web-{1BAD44F5-0168-46DD-871D-E154E7C85CD6}" dt="2020-04-17T18:01:17.544" v="221" actId="20577"/>
          <ac:spMkLst>
            <pc:docMk/>
            <pc:sldMk cId="2387777149" sldId="336"/>
            <ac:spMk id="12" creationId="{754DE788-99CF-4CA0-AF89-A2388077DC52}"/>
          </ac:spMkLst>
        </pc:spChg>
        <pc:spChg chg="add mod">
          <ac:chgData name="Blevins, Melissa (DBHDS)" userId="S::melissa.blevins@dbhds.virginia.gov::6575bc5f-fcc3-4139-a246-17e6371f972c" providerId="AD" clId="Web-{1BAD44F5-0168-46DD-871D-E154E7C85CD6}" dt="2020-04-17T18:01:59.888" v="226" actId="1076"/>
          <ac:spMkLst>
            <pc:docMk/>
            <pc:sldMk cId="2387777149" sldId="336"/>
            <ac:spMk id="13" creationId="{EBD684F2-8A1B-4A45-9A2B-4E6822397C6A}"/>
          </ac:spMkLst>
        </pc:spChg>
        <pc:picChg chg="add mod ord">
          <ac:chgData name="Blevins, Melissa (DBHDS)" userId="S::melissa.blevins@dbhds.virginia.gov::6575bc5f-fcc3-4139-a246-17e6371f972c" providerId="AD" clId="Web-{1BAD44F5-0168-46DD-871D-E154E7C85CD6}" dt="2020-04-17T17:56:13.618" v="76" actId="1076"/>
          <ac:picMkLst>
            <pc:docMk/>
            <pc:sldMk cId="2387777149" sldId="336"/>
            <ac:picMk id="5" creationId="{EACA9897-BDA9-4AEB-9A41-4C0BF83721A6}"/>
          </ac:picMkLst>
        </pc:picChg>
        <pc:picChg chg="add del mod">
          <ac:chgData name="Blevins, Melissa (DBHDS)" userId="S::melissa.blevins@dbhds.virginia.gov::6575bc5f-fcc3-4139-a246-17e6371f972c" providerId="AD" clId="Web-{1BAD44F5-0168-46DD-871D-E154E7C85CD6}" dt="2020-04-17T18:01:12.825" v="220"/>
          <ac:picMkLst>
            <pc:docMk/>
            <pc:sldMk cId="2387777149" sldId="336"/>
            <ac:picMk id="7" creationId="{B620717B-F44A-4D6F-AD2A-7E21E0C48069}"/>
          </ac:picMkLst>
        </pc:picChg>
        <pc:picChg chg="add del mod">
          <ac:chgData name="Blevins, Melissa (DBHDS)" userId="S::melissa.blevins@dbhds.virginia.gov::6575bc5f-fcc3-4139-a246-17e6371f972c" providerId="AD" clId="Web-{1BAD44F5-0168-46DD-871D-E154E7C85CD6}" dt="2020-04-17T17:59:26.620" v="153"/>
          <ac:picMkLst>
            <pc:docMk/>
            <pc:sldMk cId="2387777149" sldId="336"/>
            <ac:picMk id="9" creationId="{1C45BF40-45D4-4E7F-B294-D856A342C304}"/>
          </ac:picMkLst>
        </pc:picChg>
      </pc:sldChg>
    </pc:docChg>
  </pc:docChgLst>
  <pc:docChgLst>
    <pc:chgData name="Richardson, Joy (DBHDS)" userId="S::joy.richardson@dbhds.virginia.gov::ace70295-87b6-482d-b9ba-cb7c70a162ec" providerId="AD" clId="Web-{CC51EF11-1927-4FF7-AAC6-FC2F6ADE3FB7}"/>
    <pc:docChg chg="delSld modSld">
      <pc:chgData name="Richardson, Joy (DBHDS)" userId="S::joy.richardson@dbhds.virginia.gov::ace70295-87b6-482d-b9ba-cb7c70a162ec" providerId="AD" clId="Web-{CC51EF11-1927-4FF7-AAC6-FC2F6ADE3FB7}" dt="2020-04-13T19:10:33.600" v="154" actId="1076"/>
      <pc:docMkLst>
        <pc:docMk/>
      </pc:docMkLst>
      <pc:sldChg chg="modSp del">
        <pc:chgData name="Richardson, Joy (DBHDS)" userId="S::joy.richardson@dbhds.virginia.gov::ace70295-87b6-482d-b9ba-cb7c70a162ec" providerId="AD" clId="Web-{CC51EF11-1927-4FF7-AAC6-FC2F6ADE3FB7}" dt="2020-04-13T19:00:02.157" v="139"/>
        <pc:sldMkLst>
          <pc:docMk/>
          <pc:sldMk cId="987099712" sldId="304"/>
        </pc:sldMkLst>
        <pc:spChg chg="mod">
          <ac:chgData name="Richardson, Joy (DBHDS)" userId="S::joy.richardson@dbhds.virginia.gov::ace70295-87b6-482d-b9ba-cb7c70a162ec" providerId="AD" clId="Web-{CC51EF11-1927-4FF7-AAC6-FC2F6ADE3FB7}" dt="2020-04-13T18:57:36.605" v="101" actId="20577"/>
          <ac:spMkLst>
            <pc:docMk/>
            <pc:sldMk cId="987099712" sldId="304"/>
            <ac:spMk id="7" creationId="{00000000-0000-0000-0000-000000000000}"/>
          </ac:spMkLst>
        </pc:spChg>
      </pc:sldChg>
      <pc:sldChg chg="addSp delSp modSp">
        <pc:chgData name="Richardson, Joy (DBHDS)" userId="S::joy.richardson@dbhds.virginia.gov::ace70295-87b6-482d-b9ba-cb7c70a162ec" providerId="AD" clId="Web-{CC51EF11-1927-4FF7-AAC6-FC2F6ADE3FB7}" dt="2020-04-13T19:10:33.600" v="154" actId="1076"/>
        <pc:sldMkLst>
          <pc:docMk/>
          <pc:sldMk cId="659793799" sldId="328"/>
        </pc:sldMkLst>
        <pc:spChg chg="add del mod">
          <ac:chgData name="Richardson, Joy (DBHDS)" userId="S::joy.richardson@dbhds.virginia.gov::ace70295-87b6-482d-b9ba-cb7c70a162ec" providerId="AD" clId="Web-{CC51EF11-1927-4FF7-AAC6-FC2F6ADE3FB7}" dt="2020-04-13T18:45:49.737" v="20"/>
          <ac:spMkLst>
            <pc:docMk/>
            <pc:sldMk cId="659793799" sldId="328"/>
            <ac:spMk id="6" creationId="{0F4D13FA-68C5-4027-BDA1-90734D9CCACF}"/>
          </ac:spMkLst>
        </pc:spChg>
        <pc:spChg chg="add mod">
          <ac:chgData name="Richardson, Joy (DBHDS)" userId="S::joy.richardson@dbhds.virginia.gov::ace70295-87b6-482d-b9ba-cb7c70a162ec" providerId="AD" clId="Web-{CC51EF11-1927-4FF7-AAC6-FC2F6ADE3FB7}" dt="2020-04-13T18:59:38.326" v="137" actId="1076"/>
          <ac:spMkLst>
            <pc:docMk/>
            <pc:sldMk cId="659793799" sldId="328"/>
            <ac:spMk id="8" creationId="{D9D15C25-39F1-40EB-B2E5-12531556ECCF}"/>
          </ac:spMkLst>
        </pc:spChg>
        <pc:spChg chg="mod">
          <ac:chgData name="Richardson, Joy (DBHDS)" userId="S::joy.richardson@dbhds.virginia.gov::ace70295-87b6-482d-b9ba-cb7c70a162ec" providerId="AD" clId="Web-{CC51EF11-1927-4FF7-AAC6-FC2F6ADE3FB7}" dt="2020-04-13T18:44:26.892" v="10" actId="1076"/>
          <ac:spMkLst>
            <pc:docMk/>
            <pc:sldMk cId="659793799" sldId="328"/>
            <ac:spMk id="9" creationId="{A0FEB591-50B4-4FF0-83EB-5CEB0CF94FFE}"/>
          </ac:spMkLst>
        </pc:spChg>
        <pc:spChg chg="add mod">
          <ac:chgData name="Richardson, Joy (DBHDS)" userId="S::joy.richardson@dbhds.virginia.gov::ace70295-87b6-482d-b9ba-cb7c70a162ec" providerId="AD" clId="Web-{CC51EF11-1927-4FF7-AAC6-FC2F6ADE3FB7}" dt="2020-04-13T18:58:47.466" v="131" actId="20577"/>
          <ac:spMkLst>
            <pc:docMk/>
            <pc:sldMk cId="659793799" sldId="328"/>
            <ac:spMk id="10" creationId="{410AD6F8-CB6E-41FD-8B06-2D4092505384}"/>
          </ac:spMkLst>
        </pc:spChg>
        <pc:spChg chg="mod">
          <ac:chgData name="Richardson, Joy (DBHDS)" userId="S::joy.richardson@dbhds.virginia.gov::ace70295-87b6-482d-b9ba-cb7c70a162ec" providerId="AD" clId="Web-{CC51EF11-1927-4FF7-AAC6-FC2F6ADE3FB7}" dt="2020-04-13T18:49:10.552" v="65" actId="1076"/>
          <ac:spMkLst>
            <pc:docMk/>
            <pc:sldMk cId="659793799" sldId="328"/>
            <ac:spMk id="11" creationId="{29A838BC-B97D-4105-8091-9F11E867F58D}"/>
          </ac:spMkLst>
        </pc:spChg>
        <pc:spChg chg="mod">
          <ac:chgData name="Richardson, Joy (DBHDS)" userId="S::joy.richardson@dbhds.virginia.gov::ace70295-87b6-482d-b9ba-cb7c70a162ec" providerId="AD" clId="Web-{CC51EF11-1927-4FF7-AAC6-FC2F6ADE3FB7}" dt="2020-04-13T19:09:56.959" v="143" actId="14100"/>
          <ac:spMkLst>
            <pc:docMk/>
            <pc:sldMk cId="659793799" sldId="328"/>
            <ac:spMk id="13" creationId="{4F5EC6C3-D475-4C07-A720-2ECB94B536A9}"/>
          </ac:spMkLst>
        </pc:spChg>
        <pc:spChg chg="mod">
          <ac:chgData name="Richardson, Joy (DBHDS)" userId="S::joy.richardson@dbhds.virginia.gov::ace70295-87b6-482d-b9ba-cb7c70a162ec" providerId="AD" clId="Web-{CC51EF11-1927-4FF7-AAC6-FC2F6ADE3FB7}" dt="2020-04-13T18:43:21.516" v="2" actId="14100"/>
          <ac:spMkLst>
            <pc:docMk/>
            <pc:sldMk cId="659793799" sldId="328"/>
            <ac:spMk id="15" creationId="{C544C1FC-7878-4172-97AA-FF75D8CB6304}"/>
          </ac:spMkLst>
        </pc:spChg>
        <pc:spChg chg="mod">
          <ac:chgData name="Richardson, Joy (DBHDS)" userId="S::joy.richardson@dbhds.virginia.gov::ace70295-87b6-482d-b9ba-cb7c70a162ec" providerId="AD" clId="Web-{CC51EF11-1927-4FF7-AAC6-FC2F6ADE3FB7}" dt="2020-04-13T18:43:28.782" v="3" actId="14100"/>
          <ac:spMkLst>
            <pc:docMk/>
            <pc:sldMk cId="659793799" sldId="328"/>
            <ac:spMk id="17" creationId="{945A76D8-0861-4B26-9F3B-EF91B5DA2CFC}"/>
          </ac:spMkLst>
        </pc:spChg>
        <pc:spChg chg="mod">
          <ac:chgData name="Richardson, Joy (DBHDS)" userId="S::joy.richardson@dbhds.virginia.gov::ace70295-87b6-482d-b9ba-cb7c70a162ec" providerId="AD" clId="Web-{CC51EF11-1927-4FF7-AAC6-FC2F6ADE3FB7}" dt="2020-04-13T19:10:33.600" v="154" actId="1076"/>
          <ac:spMkLst>
            <pc:docMk/>
            <pc:sldMk cId="659793799" sldId="328"/>
            <ac:spMk id="19" creationId="{ECECFC29-6609-4279-A244-CB5E6D636496}"/>
          </ac:spMkLst>
        </pc:spChg>
        <pc:spChg chg="mod">
          <ac:chgData name="Richardson, Joy (DBHDS)" userId="S::joy.richardson@dbhds.virginia.gov::ace70295-87b6-482d-b9ba-cb7c70a162ec" providerId="AD" clId="Web-{CC51EF11-1927-4FF7-AAC6-FC2F6ADE3FB7}" dt="2020-04-13T18:59:47.123" v="138" actId="1076"/>
          <ac:spMkLst>
            <pc:docMk/>
            <pc:sldMk cId="659793799" sldId="328"/>
            <ac:spMk id="21" creationId="{8A25A896-95AF-427A-84E0-1C70BC2A3B80}"/>
          </ac:spMkLst>
        </pc:spChg>
        <pc:spChg chg="mod">
          <ac:chgData name="Richardson, Joy (DBHDS)" userId="S::joy.richardson@dbhds.virginia.gov::ace70295-87b6-482d-b9ba-cb7c70a162ec" providerId="AD" clId="Web-{CC51EF11-1927-4FF7-AAC6-FC2F6ADE3FB7}" dt="2020-04-13T18:45:22.721" v="15" actId="1076"/>
          <ac:spMkLst>
            <pc:docMk/>
            <pc:sldMk cId="659793799" sldId="328"/>
            <ac:spMk id="23" creationId="{66E99B13-BEC3-4782-8416-04425EF1BE56}"/>
          </ac:spMkLst>
        </pc:spChg>
        <pc:spChg chg="mod">
          <ac:chgData name="Richardson, Joy (DBHDS)" userId="S::joy.richardson@dbhds.virginia.gov::ace70295-87b6-482d-b9ba-cb7c70a162ec" providerId="AD" clId="Web-{CC51EF11-1927-4FF7-AAC6-FC2F6ADE3FB7}" dt="2020-04-13T18:43:45.641" v="4" actId="14100"/>
          <ac:spMkLst>
            <pc:docMk/>
            <pc:sldMk cId="659793799" sldId="328"/>
            <ac:spMk id="25" creationId="{23118224-B68E-4AF2-AE9A-3E5EEAC747DC}"/>
          </ac:spMkLst>
        </pc:spChg>
        <pc:spChg chg="add del">
          <ac:chgData name="Richardson, Joy (DBHDS)" userId="S::joy.richardson@dbhds.virginia.gov::ace70295-87b6-482d-b9ba-cb7c70a162ec" providerId="AD" clId="Web-{CC51EF11-1927-4FF7-AAC6-FC2F6ADE3FB7}" dt="2020-04-13T18:46:00.627" v="23"/>
          <ac:spMkLst>
            <pc:docMk/>
            <pc:sldMk cId="659793799" sldId="328"/>
            <ac:spMk id="35" creationId="{9EB6A096-FD46-4CAB-ADE8-520E525D949B}"/>
          </ac:spMkLst>
        </pc:spChg>
        <pc:spChg chg="add del">
          <ac:chgData name="Richardson, Joy (DBHDS)" userId="S::joy.richardson@dbhds.virginia.gov::ace70295-87b6-482d-b9ba-cb7c70a162ec" providerId="AD" clId="Web-{CC51EF11-1927-4FF7-AAC6-FC2F6ADE3FB7}" dt="2020-04-13T18:47:30.441" v="57"/>
          <ac:spMkLst>
            <pc:docMk/>
            <pc:sldMk cId="659793799" sldId="328"/>
            <ac:spMk id="36" creationId="{76C77424-4C2D-4697-A65A-AEA5BB1AA6D2}"/>
          </ac:spMkLst>
        </pc:spChg>
        <pc:cxnChg chg="mod">
          <ac:chgData name="Richardson, Joy (DBHDS)" userId="S::joy.richardson@dbhds.virginia.gov::ace70295-87b6-482d-b9ba-cb7c70a162ec" providerId="AD" clId="Web-{CC51EF11-1927-4FF7-AAC6-FC2F6ADE3FB7}" dt="2020-04-13T19:10:27.397" v="153" actId="1076"/>
          <ac:cxnSpMkLst>
            <pc:docMk/>
            <pc:sldMk cId="659793799" sldId="328"/>
            <ac:cxnSpMk id="26" creationId="{AE59F91B-A66B-415A-AED8-6770834E660E}"/>
          </ac:cxnSpMkLst>
        </pc:cxnChg>
        <pc:cxnChg chg="mod">
          <ac:chgData name="Richardson, Joy (DBHDS)" userId="S::joy.richardson@dbhds.virginia.gov::ace70295-87b6-482d-b9ba-cb7c70a162ec" providerId="AD" clId="Web-{CC51EF11-1927-4FF7-AAC6-FC2F6ADE3FB7}" dt="2020-04-13T18:48:46.286" v="63" actId="1076"/>
          <ac:cxnSpMkLst>
            <pc:docMk/>
            <pc:sldMk cId="659793799" sldId="328"/>
            <ac:cxnSpMk id="32" creationId="{85FD8B85-6445-48ED-91DB-3D7B6CC07374}"/>
          </ac:cxnSpMkLst>
        </pc:cxnChg>
        <pc:cxnChg chg="add mod">
          <ac:chgData name="Richardson, Joy (DBHDS)" userId="S::joy.richardson@dbhds.virginia.gov::ace70295-87b6-482d-b9ba-cb7c70a162ec" providerId="AD" clId="Web-{CC51EF11-1927-4FF7-AAC6-FC2F6ADE3FB7}" dt="2020-04-13T18:48:23.051" v="58"/>
          <ac:cxnSpMkLst>
            <pc:docMk/>
            <pc:sldMk cId="659793799" sldId="328"/>
            <ac:cxnSpMk id="37" creationId="{E1A73336-0FC3-4DBF-9419-BA46AE3008B2}"/>
          </ac:cxnSpMkLst>
        </pc:cxnChg>
        <pc:cxnChg chg="add mod">
          <ac:chgData name="Richardson, Joy (DBHDS)" userId="S::joy.richardson@dbhds.virginia.gov::ace70295-87b6-482d-b9ba-cb7c70a162ec" providerId="AD" clId="Web-{CC51EF11-1927-4FF7-AAC6-FC2F6ADE3FB7}" dt="2020-04-13T18:59:06.481" v="133" actId="14100"/>
          <ac:cxnSpMkLst>
            <pc:docMk/>
            <pc:sldMk cId="659793799" sldId="328"/>
            <ac:cxnSpMk id="38" creationId="{7CB473A4-4C6A-42BB-AB63-D133C0E3BA66}"/>
          </ac:cxnSpMkLst>
        </pc:cxnChg>
      </pc:sldChg>
    </pc:docChg>
  </pc:docChgLst>
  <pc:docChgLst>
    <pc:chgData clId="Web-{D6391526-88AF-7F7D-3D37-DFA7104CD1DC}"/>
    <pc:docChg chg="addSld modSld">
      <pc:chgData name="" userId="" providerId="" clId="Web-{D6391526-88AF-7F7D-3D37-DFA7104CD1DC}" dt="2020-04-10T20:00:33.806" v="32" actId="14100"/>
      <pc:docMkLst>
        <pc:docMk/>
      </pc:docMkLst>
      <pc:sldChg chg="modSp">
        <pc:chgData name="" userId="" providerId="" clId="Web-{D6391526-88AF-7F7D-3D37-DFA7104CD1DC}" dt="2020-04-10T19:59:49.588" v="2" actId="20577"/>
        <pc:sldMkLst>
          <pc:docMk/>
          <pc:sldMk cId="980311276" sldId="320"/>
        </pc:sldMkLst>
        <pc:spChg chg="mod">
          <ac:chgData name="" userId="" providerId="" clId="Web-{D6391526-88AF-7F7D-3D37-DFA7104CD1DC}" dt="2020-04-10T19:59:49.588" v="2" actId="20577"/>
          <ac:spMkLst>
            <pc:docMk/>
            <pc:sldMk cId="980311276" sldId="320"/>
            <ac:spMk id="3" creationId="{00000000-0000-0000-0000-000000000000}"/>
          </ac:spMkLst>
        </pc:spChg>
      </pc:sldChg>
      <pc:sldChg chg="modSp new">
        <pc:chgData name="" userId="" providerId="" clId="Web-{D6391526-88AF-7F7D-3D37-DFA7104CD1DC}" dt="2020-04-10T20:00:33.806" v="32" actId="14100"/>
        <pc:sldMkLst>
          <pc:docMk/>
          <pc:sldMk cId="437067865" sldId="332"/>
        </pc:sldMkLst>
        <pc:spChg chg="mod">
          <ac:chgData name="" userId="" providerId="" clId="Web-{D6391526-88AF-7F7D-3D37-DFA7104CD1DC}" dt="2020-04-10T20:00:30.603" v="31" actId="1076"/>
          <ac:spMkLst>
            <pc:docMk/>
            <pc:sldMk cId="437067865" sldId="332"/>
            <ac:spMk id="2" creationId="{BE4D678D-345B-4E7C-AD7B-FCF9CAD1EFF2}"/>
          </ac:spMkLst>
        </pc:spChg>
        <pc:spChg chg="mod">
          <ac:chgData name="" userId="" providerId="" clId="Web-{D6391526-88AF-7F7D-3D37-DFA7104CD1DC}" dt="2020-04-10T20:00:33.806" v="32" actId="14100"/>
          <ac:spMkLst>
            <pc:docMk/>
            <pc:sldMk cId="437067865" sldId="332"/>
            <ac:spMk id="3" creationId="{CD695D11-B740-41BF-8773-FA51E6AC1DCE}"/>
          </ac:spMkLst>
        </pc:spChg>
      </pc:sldChg>
    </pc:docChg>
  </pc:docChgLst>
  <pc:docChgLst>
    <pc:chgData name="Blevins, Melissa (DBHDS)" userId="S::melissa.blevins@dbhds.virginia.gov::6575bc5f-fcc3-4139-a246-17e6371f972c" providerId="AD" clId="Web-{2C635C9B-E19D-470E-9AEA-82BEC41E43F9}"/>
    <pc:docChg chg="modSld">
      <pc:chgData name="Blevins, Melissa (DBHDS)" userId="S::melissa.blevins@dbhds.virginia.gov::6575bc5f-fcc3-4139-a246-17e6371f972c" providerId="AD" clId="Web-{2C635C9B-E19D-470E-9AEA-82BEC41E43F9}" dt="2020-04-16T21:01:18.567" v="1" actId="1076"/>
      <pc:docMkLst>
        <pc:docMk/>
      </pc:docMkLst>
      <pc:sldChg chg="addSp modSp">
        <pc:chgData name="Blevins, Melissa (DBHDS)" userId="S::melissa.blevins@dbhds.virginia.gov::6575bc5f-fcc3-4139-a246-17e6371f972c" providerId="AD" clId="Web-{2C635C9B-E19D-470E-9AEA-82BEC41E43F9}" dt="2020-04-16T21:01:18.567" v="1" actId="1076"/>
        <pc:sldMkLst>
          <pc:docMk/>
          <pc:sldMk cId="3759721914" sldId="329"/>
        </pc:sldMkLst>
        <pc:spChg chg="add mod">
          <ac:chgData name="Blevins, Melissa (DBHDS)" userId="S::melissa.blevins@dbhds.virginia.gov::6575bc5f-fcc3-4139-a246-17e6371f972c" providerId="AD" clId="Web-{2C635C9B-E19D-470E-9AEA-82BEC41E43F9}" dt="2020-04-16T21:01:18.567" v="1" actId="1076"/>
          <ac:spMkLst>
            <pc:docMk/>
            <pc:sldMk cId="3759721914" sldId="329"/>
            <ac:spMk id="21" creationId="{CF54E8C8-FC38-46EA-9E05-C7858AE099EF}"/>
          </ac:spMkLst>
        </pc:spChg>
      </pc:sldChg>
    </pc:docChg>
  </pc:docChgLst>
  <pc:docChgLst>
    <pc:chgData clId="Web-{B4357457-6C0B-C659-34B0-6C26247A9D15}"/>
    <pc:docChg chg="addSld modSld sldOrd">
      <pc:chgData name="" userId="" providerId="" clId="Web-{B4357457-6C0B-C659-34B0-6C26247A9D15}" dt="2020-04-10T19:55:01.606" v="2250" actId="20577"/>
      <pc:docMkLst>
        <pc:docMk/>
      </pc:docMkLst>
      <pc:sldChg chg="modSp">
        <pc:chgData name="" userId="" providerId="" clId="Web-{B4357457-6C0B-C659-34B0-6C26247A9D15}" dt="2020-04-10T18:44:09.679" v="61" actId="20577"/>
        <pc:sldMkLst>
          <pc:docMk/>
          <pc:sldMk cId="3300284026" sldId="257"/>
        </pc:sldMkLst>
        <pc:spChg chg="mod">
          <ac:chgData name="" userId="" providerId="" clId="Web-{B4357457-6C0B-C659-34B0-6C26247A9D15}" dt="2020-04-10T18:44:09.679" v="61" actId="20577"/>
          <ac:spMkLst>
            <pc:docMk/>
            <pc:sldMk cId="3300284026" sldId="257"/>
            <ac:spMk id="5" creationId="{00000000-0000-0000-0000-000000000000}"/>
          </ac:spMkLst>
        </pc:spChg>
      </pc:sldChg>
      <pc:sldChg chg="ord">
        <pc:chgData name="" userId="" providerId="" clId="Web-{B4357457-6C0B-C659-34B0-6C26247A9D15}" dt="2020-04-10T19:13:29.425" v="457"/>
        <pc:sldMkLst>
          <pc:docMk/>
          <pc:sldMk cId="2117823406" sldId="275"/>
        </pc:sldMkLst>
      </pc:sldChg>
      <pc:sldChg chg="modSp">
        <pc:chgData name="" userId="" providerId="" clId="Web-{B4357457-6C0B-C659-34B0-6C26247A9D15}" dt="2020-04-10T19:37:12.339" v="2225" actId="20577"/>
        <pc:sldMkLst>
          <pc:docMk/>
          <pc:sldMk cId="987099712" sldId="304"/>
        </pc:sldMkLst>
        <pc:spChg chg="mod">
          <ac:chgData name="" userId="" providerId="" clId="Web-{B4357457-6C0B-C659-34B0-6C26247A9D15}" dt="2020-04-10T19:37:12.339" v="2225" actId="20577"/>
          <ac:spMkLst>
            <pc:docMk/>
            <pc:sldMk cId="987099712" sldId="304"/>
            <ac:spMk id="3" creationId="{00000000-0000-0000-0000-000000000000}"/>
          </ac:spMkLst>
        </pc:spChg>
      </pc:sldChg>
      <pc:sldChg chg="modSp">
        <pc:chgData name="" userId="" providerId="" clId="Web-{B4357457-6C0B-C659-34B0-6C26247A9D15}" dt="2020-04-10T19:45:20.415" v="2237" actId="20577"/>
        <pc:sldMkLst>
          <pc:docMk/>
          <pc:sldMk cId="3852453287" sldId="318"/>
        </pc:sldMkLst>
        <pc:spChg chg="mod">
          <ac:chgData name="" userId="" providerId="" clId="Web-{B4357457-6C0B-C659-34B0-6C26247A9D15}" dt="2020-04-10T19:45:20.415" v="2237" actId="20577"/>
          <ac:spMkLst>
            <pc:docMk/>
            <pc:sldMk cId="3852453287" sldId="318"/>
            <ac:spMk id="4" creationId="{00000000-0000-0000-0000-000000000000}"/>
          </ac:spMkLst>
        </pc:spChg>
      </pc:sldChg>
      <pc:sldChg chg="addSp delSp modSp add">
        <pc:chgData name="" userId="" providerId="" clId="Web-{B4357457-6C0B-C659-34B0-6C26247A9D15}" dt="2020-04-10T18:51:54.285" v="164" actId="20577"/>
        <pc:sldMkLst>
          <pc:docMk/>
          <pc:sldMk cId="2507566087" sldId="325"/>
        </pc:sldMkLst>
        <pc:spChg chg="del">
          <ac:chgData name="" userId="" providerId="" clId="Web-{B4357457-6C0B-C659-34B0-6C26247A9D15}" dt="2020-04-10T18:50:18.904" v="65"/>
          <ac:spMkLst>
            <pc:docMk/>
            <pc:sldMk cId="2507566087" sldId="325"/>
            <ac:spMk id="2" creationId="{CD042160-D635-4025-A713-69107DA2DA0C}"/>
          </ac:spMkLst>
        </pc:spChg>
        <pc:spChg chg="mod">
          <ac:chgData name="" userId="" providerId="" clId="Web-{B4357457-6C0B-C659-34B0-6C26247A9D15}" dt="2020-04-10T18:51:19.673" v="135"/>
          <ac:spMkLst>
            <pc:docMk/>
            <pc:sldMk cId="2507566087" sldId="325"/>
            <ac:spMk id="4" creationId="{CF094D77-7278-4D97-9651-EF571BB49847}"/>
          </ac:spMkLst>
        </pc:spChg>
        <pc:spChg chg="add del mod">
          <ac:chgData name="" userId="" providerId="" clId="Web-{B4357457-6C0B-C659-34B0-6C26247A9D15}" dt="2020-04-10T18:51:04.969" v="134"/>
          <ac:spMkLst>
            <pc:docMk/>
            <pc:sldMk cId="2507566087" sldId="325"/>
            <ac:spMk id="10" creationId="{E45ACD87-03D3-4D74-AFA9-402A4C5CCA29}"/>
          </ac:spMkLst>
        </pc:spChg>
        <pc:spChg chg="add mod ord">
          <ac:chgData name="" userId="" providerId="" clId="Web-{B4357457-6C0B-C659-34B0-6C26247A9D15}" dt="2020-04-10T18:51:19.673" v="135"/>
          <ac:spMkLst>
            <pc:docMk/>
            <pc:sldMk cId="2507566087" sldId="325"/>
            <ac:spMk id="16" creationId="{B5CF6166-D7FD-477B-A417-0D6A89F71A10}"/>
          </ac:spMkLst>
        </pc:spChg>
        <pc:spChg chg="add">
          <ac:chgData name="" userId="" providerId="" clId="Web-{B4357457-6C0B-C659-34B0-6C26247A9D15}" dt="2020-04-10T18:51:19.673" v="135"/>
          <ac:spMkLst>
            <pc:docMk/>
            <pc:sldMk cId="2507566087" sldId="325"/>
            <ac:spMk id="28" creationId="{2232CA6A-2533-4944-9534-9A87A2EA61BB}"/>
          </ac:spMkLst>
        </pc:spChg>
        <pc:spChg chg="add">
          <ac:chgData name="" userId="" providerId="" clId="Web-{B4357457-6C0B-C659-34B0-6C26247A9D15}" dt="2020-04-10T18:51:19.673" v="135"/>
          <ac:spMkLst>
            <pc:docMk/>
            <pc:sldMk cId="2507566087" sldId="325"/>
            <ac:spMk id="30" creationId="{FEA3E6C2-0820-41EE-816A-5D9A9CB330C8}"/>
          </ac:spMkLst>
        </pc:spChg>
        <pc:grpChg chg="add">
          <ac:chgData name="" userId="" providerId="" clId="Web-{B4357457-6C0B-C659-34B0-6C26247A9D15}" dt="2020-04-10T18:51:19.673" v="135"/>
          <ac:grpSpMkLst>
            <pc:docMk/>
            <pc:sldMk cId="2507566087" sldId="325"/>
            <ac:grpSpMk id="36" creationId="{DC718002-279E-427A-9DA1-FB94940DE12F}"/>
          </ac:grpSpMkLst>
        </pc:grpChg>
        <pc:graphicFrameChg chg="mod modGraphic">
          <ac:chgData name="" userId="" providerId="" clId="Web-{B4357457-6C0B-C659-34B0-6C26247A9D15}" dt="2020-04-10T18:51:54.285" v="164" actId="20577"/>
          <ac:graphicFrameMkLst>
            <pc:docMk/>
            <pc:sldMk cId="2507566087" sldId="325"/>
            <ac:graphicFrameMk id="23" creationId="{26A500E8-C0CD-4429-AC92-5B7C683A67EA}"/>
          </ac:graphicFrameMkLst>
        </pc:graphicFrameChg>
        <pc:cxnChg chg="add">
          <ac:chgData name="" userId="" providerId="" clId="Web-{B4357457-6C0B-C659-34B0-6C26247A9D15}" dt="2020-04-10T18:51:19.673" v="135"/>
          <ac:cxnSpMkLst>
            <pc:docMk/>
            <pc:sldMk cId="2507566087" sldId="325"/>
            <ac:cxnSpMk id="32" creationId="{DF3224AF-B899-44E2-A5C0-BA9387F5F94E}"/>
          </ac:cxnSpMkLst>
        </pc:cxnChg>
        <pc:cxnChg chg="add">
          <ac:chgData name="" userId="" providerId="" clId="Web-{B4357457-6C0B-C659-34B0-6C26247A9D15}" dt="2020-04-10T18:51:19.673" v="135"/>
          <ac:cxnSpMkLst>
            <pc:docMk/>
            <pc:sldMk cId="2507566087" sldId="325"/>
            <ac:cxnSpMk id="34" creationId="{8E1323D1-1DCB-481A-AEA7-F9BBC4E173AC}"/>
          </ac:cxnSpMkLst>
        </pc:cxnChg>
      </pc:sldChg>
      <pc:sldChg chg="modSp add">
        <pc:chgData name="" userId="" providerId="" clId="Web-{B4357457-6C0B-C659-34B0-6C26247A9D15}" dt="2020-04-10T19:29:37.374" v="1860" actId="20577"/>
        <pc:sldMkLst>
          <pc:docMk/>
          <pc:sldMk cId="893354772" sldId="326"/>
        </pc:sldMkLst>
        <pc:spChg chg="mod">
          <ac:chgData name="" userId="" providerId="" clId="Web-{B4357457-6C0B-C659-34B0-6C26247A9D15}" dt="2020-04-10T19:29:37.374" v="1860" actId="20577"/>
          <ac:spMkLst>
            <pc:docMk/>
            <pc:sldMk cId="893354772" sldId="326"/>
            <ac:spMk id="3" creationId="{07201392-A7FF-428F-8FEA-76958F3EFE3E}"/>
          </ac:spMkLst>
        </pc:spChg>
      </pc:sldChg>
      <pc:sldChg chg="addSp delSp modSp add">
        <pc:chgData name="" userId="" providerId="" clId="Web-{B4357457-6C0B-C659-34B0-6C26247A9D15}" dt="2020-04-10T19:47:51.221" v="2248" actId="20577"/>
        <pc:sldMkLst>
          <pc:docMk/>
          <pc:sldMk cId="3415046055" sldId="327"/>
        </pc:sldMkLst>
        <pc:spChg chg="add del mod">
          <ac:chgData name="" userId="" providerId="" clId="Web-{B4357457-6C0B-C659-34B0-6C26247A9D15}" dt="2020-04-10T19:23:15.867" v="1088"/>
          <ac:spMkLst>
            <pc:docMk/>
            <pc:sldMk cId="3415046055" sldId="327"/>
            <ac:spMk id="6" creationId="{C7191A33-AC46-4ACE-A888-84057C40FF44}"/>
          </ac:spMkLst>
        </pc:spChg>
        <pc:spChg chg="mod">
          <ac:chgData name="" userId="" providerId="" clId="Web-{B4357457-6C0B-C659-34B0-6C26247A9D15}" dt="2020-04-10T19:47:51.221" v="2248" actId="20577"/>
          <ac:spMkLst>
            <pc:docMk/>
            <pc:sldMk cId="3415046055" sldId="327"/>
            <ac:spMk id="7" creationId="{705DFE9F-B378-4495-A6CF-FF3F50EF5C2A}"/>
          </ac:spMkLst>
        </pc:spChg>
        <pc:spChg chg="mod">
          <ac:chgData name="" userId="" providerId="" clId="Web-{B4357457-6C0B-C659-34B0-6C26247A9D15}" dt="2020-04-10T19:30:01.797" v="1876" actId="20577"/>
          <ac:spMkLst>
            <pc:docMk/>
            <pc:sldMk cId="3415046055" sldId="327"/>
            <ac:spMk id="8" creationId="{214D44BB-592B-4666-BFB1-C39F773E1C05}"/>
          </ac:spMkLst>
        </pc:spChg>
        <pc:picChg chg="del">
          <ac:chgData name="" userId="" providerId="" clId="Web-{B4357457-6C0B-C659-34B0-6C26247A9D15}" dt="2020-04-10T18:55:52.893" v="169"/>
          <ac:picMkLst>
            <pc:docMk/>
            <pc:sldMk cId="3415046055" sldId="327"/>
            <ac:picMk id="5" creationId="{15304703-F0EE-4FBA-A164-D8FABE3A17BA}"/>
          </ac:picMkLst>
        </pc:picChg>
        <pc:picChg chg="add mod">
          <ac:chgData name="" userId="" providerId="" clId="Web-{B4357457-6C0B-C659-34B0-6C26247A9D15}" dt="2020-04-10T19:31:36.865" v="1882" actId="1076"/>
          <ac:picMkLst>
            <pc:docMk/>
            <pc:sldMk cId="3415046055" sldId="327"/>
            <ac:picMk id="9" creationId="{60CD4DCB-BDAF-444E-97AF-1157B6930638}"/>
          </ac:picMkLst>
        </pc:picChg>
      </pc:sldChg>
      <pc:sldChg chg="modSp add">
        <pc:chgData name="" userId="" providerId="" clId="Web-{B4357457-6C0B-C659-34B0-6C26247A9D15}" dt="2020-04-10T19:55:01.606" v="2250" actId="20577"/>
        <pc:sldMkLst>
          <pc:docMk/>
          <pc:sldMk cId="659793799" sldId="328"/>
        </pc:sldMkLst>
        <pc:spChg chg="mod">
          <ac:chgData name="" userId="" providerId="" clId="Web-{B4357457-6C0B-C659-34B0-6C26247A9D15}" dt="2020-04-10T19:55:01.606" v="2250" actId="20577"/>
          <ac:spMkLst>
            <pc:docMk/>
            <pc:sldMk cId="659793799" sldId="328"/>
            <ac:spMk id="23" creationId="{66E99B13-BEC3-4782-8416-04425EF1BE56}"/>
          </ac:spMkLst>
        </pc:spChg>
      </pc:sldChg>
      <pc:sldChg chg="addSp delSp modSp add">
        <pc:chgData name="" userId="" providerId="" clId="Web-{B4357457-6C0B-C659-34B0-6C26247A9D15}" dt="2020-04-10T19:07:33.263" v="454"/>
        <pc:sldMkLst>
          <pc:docMk/>
          <pc:sldMk cId="3759721914" sldId="329"/>
        </pc:sldMkLst>
        <pc:spChg chg="del">
          <ac:chgData name="" userId="" providerId="" clId="Web-{B4357457-6C0B-C659-34B0-6C26247A9D15}" dt="2020-04-10T18:59:18.155" v="215"/>
          <ac:spMkLst>
            <pc:docMk/>
            <pc:sldMk cId="3759721914" sldId="329"/>
            <ac:spMk id="3" creationId="{DE76952F-3112-487C-BD24-827593AF21FE}"/>
          </ac:spMkLst>
        </pc:spChg>
        <pc:spChg chg="del mod">
          <ac:chgData name="" userId="" providerId="" clId="Web-{B4357457-6C0B-C659-34B0-6C26247A9D15}" dt="2020-04-10T19:07:33.263" v="454"/>
          <ac:spMkLst>
            <pc:docMk/>
            <pc:sldMk cId="3759721914" sldId="329"/>
            <ac:spMk id="4" creationId="{5B1F1119-8497-4A68-A501-D32437276D05}"/>
          </ac:spMkLst>
        </pc:spChg>
        <pc:spChg chg="mod">
          <ac:chgData name="" userId="" providerId="" clId="Web-{B4357457-6C0B-C659-34B0-6C26247A9D15}" dt="2020-04-10T19:00:15.237" v="222"/>
          <ac:spMkLst>
            <pc:docMk/>
            <pc:sldMk cId="3759721914" sldId="329"/>
            <ac:spMk id="6" creationId="{2D80BF22-2BC5-4DAC-B580-D3CEA8B93E71}"/>
          </ac:spMkLst>
        </pc:spChg>
        <pc:spChg chg="del mod">
          <ac:chgData name="" userId="" providerId="" clId="Web-{B4357457-6C0B-C659-34B0-6C26247A9D15}" dt="2020-04-10T19:02:32.698" v="413"/>
          <ac:spMkLst>
            <pc:docMk/>
            <pc:sldMk cId="3759721914" sldId="329"/>
            <ac:spMk id="7" creationId="{79920956-F40E-46D4-8B03-76219230703B}"/>
          </ac:spMkLst>
        </pc:spChg>
        <pc:spChg chg="del mod">
          <ac:chgData name="" userId="" providerId="" clId="Web-{B4357457-6C0B-C659-34B0-6C26247A9D15}" dt="2020-04-10T19:07:30.388" v="453"/>
          <ac:spMkLst>
            <pc:docMk/>
            <pc:sldMk cId="3759721914" sldId="329"/>
            <ac:spMk id="11" creationId="{7F26F510-1270-469B-A210-EA5CBBD444EA}"/>
          </ac:spMkLst>
        </pc:spChg>
        <pc:spChg chg="add mod">
          <ac:chgData name="" userId="" providerId="" clId="Web-{B4357457-6C0B-C659-34B0-6C26247A9D15}" dt="2020-04-10T19:01:35.929" v="239"/>
          <ac:spMkLst>
            <pc:docMk/>
            <pc:sldMk cId="3759721914" sldId="329"/>
            <ac:spMk id="12" creationId="{505A5022-4A38-4350-B459-3E5165B62688}"/>
          </ac:spMkLst>
        </pc:spChg>
        <pc:spChg chg="del mod">
          <ac:chgData name="" userId="" providerId="" clId="Web-{B4357457-6C0B-C659-34B0-6C26247A9D15}" dt="2020-04-10T19:05:49.007" v="439"/>
          <ac:spMkLst>
            <pc:docMk/>
            <pc:sldMk cId="3759721914" sldId="329"/>
            <ac:spMk id="13" creationId="{3B0551F7-D230-4DC1-BBB1-E6FBE2CB1B60}"/>
          </ac:spMkLst>
        </pc:spChg>
        <pc:spChg chg="add mod">
          <ac:chgData name="" userId="" providerId="" clId="Web-{B4357457-6C0B-C659-34B0-6C26247A9D15}" dt="2020-04-10T19:02:51.355" v="416" actId="1076"/>
          <ac:spMkLst>
            <pc:docMk/>
            <pc:sldMk cId="3759721914" sldId="329"/>
            <ac:spMk id="14" creationId="{66F8EE06-3DB0-4B98-ADDA-D3D73F1B06A6}"/>
          </ac:spMkLst>
        </pc:spChg>
        <pc:spChg chg="del mod">
          <ac:chgData name="" userId="" providerId="" clId="Web-{B4357457-6C0B-C659-34B0-6C26247A9D15}" dt="2020-04-10T19:06:12.321" v="442"/>
          <ac:spMkLst>
            <pc:docMk/>
            <pc:sldMk cId="3759721914" sldId="329"/>
            <ac:spMk id="15" creationId="{1DD94606-88F2-4955-8B7A-C39F9221E6E3}"/>
          </ac:spMkLst>
        </pc:spChg>
        <pc:spChg chg="del mod">
          <ac:chgData name="" userId="" providerId="" clId="Web-{B4357457-6C0B-C659-34B0-6C26247A9D15}" dt="2020-04-10T19:04:23.814" v="424"/>
          <ac:spMkLst>
            <pc:docMk/>
            <pc:sldMk cId="3759721914" sldId="329"/>
            <ac:spMk id="18" creationId="{D212426B-6178-4CB5-8652-9C9209131D50}"/>
          </ac:spMkLst>
        </pc:spChg>
        <pc:spChg chg="mod">
          <ac:chgData name="" userId="" providerId="" clId="Web-{B4357457-6C0B-C659-34B0-6C26247A9D15}" dt="2020-04-10T19:03:03.309" v="417" actId="14100"/>
          <ac:spMkLst>
            <pc:docMk/>
            <pc:sldMk cId="3759721914" sldId="329"/>
            <ac:spMk id="20" creationId="{08774AE3-C016-48CB-BF5E-08E3C5438572}"/>
          </ac:spMkLst>
        </pc:spChg>
        <pc:spChg chg="del">
          <ac:chgData name="" userId="" providerId="" clId="Web-{B4357457-6C0B-C659-34B0-6C26247A9D15}" dt="2020-04-10T19:00:58.817" v="232"/>
          <ac:spMkLst>
            <pc:docMk/>
            <pc:sldMk cId="3759721914" sldId="329"/>
            <ac:spMk id="21" creationId="{2AF94087-F764-463A-BFBF-A09E1263E35B}"/>
          </ac:spMkLst>
        </pc:spChg>
        <pc:spChg chg="mod">
          <ac:chgData name="" userId="" providerId="" clId="Web-{B4357457-6C0B-C659-34B0-6C26247A9D15}" dt="2020-04-10T19:01:10.927" v="234" actId="1076"/>
          <ac:spMkLst>
            <pc:docMk/>
            <pc:sldMk cId="3759721914" sldId="329"/>
            <ac:spMk id="22" creationId="{6A8B0584-1EE5-4DB9-A923-CD5C657FA85D}"/>
          </ac:spMkLst>
        </pc:spChg>
        <pc:spChg chg="add mod">
          <ac:chgData name="" userId="" providerId="" clId="Web-{B4357457-6C0B-C659-34B0-6C26247A9D15}" dt="2020-04-10T19:05:26.865" v="435" actId="1076"/>
          <ac:spMkLst>
            <pc:docMk/>
            <pc:sldMk cId="3759721914" sldId="329"/>
            <ac:spMk id="25" creationId="{EC7DAF15-B7CD-455C-94ED-30D445866B51}"/>
          </ac:spMkLst>
        </pc:spChg>
        <pc:spChg chg="add mod">
          <ac:chgData name="" userId="" providerId="" clId="Web-{B4357457-6C0B-C659-34B0-6C26247A9D15}" dt="2020-04-10T19:05:42.725" v="438" actId="1076"/>
          <ac:spMkLst>
            <pc:docMk/>
            <pc:sldMk cId="3759721914" sldId="329"/>
            <ac:spMk id="26" creationId="{B3F34823-5F1C-4D86-95DC-035E8BD7AB14}"/>
          </ac:spMkLst>
        </pc:spChg>
        <pc:spChg chg="add mod">
          <ac:chgData name="" userId="" providerId="" clId="Web-{B4357457-6C0B-C659-34B0-6C26247A9D15}" dt="2020-04-10T19:06:08.086" v="441" actId="1076"/>
          <ac:spMkLst>
            <pc:docMk/>
            <pc:sldMk cId="3759721914" sldId="329"/>
            <ac:spMk id="27" creationId="{F2B29CA1-ED8A-4E61-9F37-A711247B488A}"/>
          </ac:spMkLst>
        </pc:spChg>
        <pc:spChg chg="add mod">
          <ac:chgData name="" userId="" providerId="" clId="Web-{B4357457-6C0B-C659-34B0-6C26247A9D15}" dt="2020-04-10T19:06:27.603" v="444" actId="1076"/>
          <ac:spMkLst>
            <pc:docMk/>
            <pc:sldMk cId="3759721914" sldId="329"/>
            <ac:spMk id="28" creationId="{75DC53EE-C888-4FBB-913C-3C98B136127C}"/>
          </ac:spMkLst>
        </pc:spChg>
        <pc:spChg chg="add mod">
          <ac:chgData name="" userId="" providerId="" clId="Web-{B4357457-6C0B-C659-34B0-6C26247A9D15}" dt="2020-04-10T19:06:46.729" v="446" actId="1076"/>
          <ac:spMkLst>
            <pc:docMk/>
            <pc:sldMk cId="3759721914" sldId="329"/>
            <ac:spMk id="29" creationId="{18E8DAE2-1827-445C-83A2-6F65BC768FE8}"/>
          </ac:spMkLst>
        </pc:spChg>
        <pc:spChg chg="add mod">
          <ac:chgData name="" userId="" providerId="" clId="Web-{B4357457-6C0B-C659-34B0-6C26247A9D15}" dt="2020-04-10T19:06:58.558" v="448" actId="1076"/>
          <ac:spMkLst>
            <pc:docMk/>
            <pc:sldMk cId="3759721914" sldId="329"/>
            <ac:spMk id="30" creationId="{27410E5B-E5CD-4E52-8A65-4B1A8531F427}"/>
          </ac:spMkLst>
        </pc:spChg>
        <pc:spChg chg="add mod">
          <ac:chgData name="" userId="" providerId="" clId="Web-{B4357457-6C0B-C659-34B0-6C26247A9D15}" dt="2020-04-10T19:07:27.810" v="452" actId="1076"/>
          <ac:spMkLst>
            <pc:docMk/>
            <pc:sldMk cId="3759721914" sldId="329"/>
            <ac:spMk id="31" creationId="{BC909D54-33B7-4E1A-A947-CE9C0EFB8C0F}"/>
          </ac:spMkLst>
        </pc:spChg>
        <pc:picChg chg="del">
          <ac:chgData name="" userId="" providerId="" clId="Web-{B4357457-6C0B-C659-34B0-6C26247A9D15}" dt="2020-04-10T18:57:33.446" v="211"/>
          <ac:picMkLst>
            <pc:docMk/>
            <pc:sldMk cId="3759721914" sldId="329"/>
            <ac:picMk id="5" creationId="{CE6BAC7D-D547-4176-92BB-624D6C8547D8}"/>
          </ac:picMkLst>
        </pc:picChg>
        <pc:picChg chg="add mod">
          <ac:chgData name="" userId="" providerId="" clId="Web-{B4357457-6C0B-C659-34B0-6C26247A9D15}" dt="2020-04-10T19:07:23.450" v="451" actId="14100"/>
          <ac:picMkLst>
            <pc:docMk/>
            <pc:sldMk cId="3759721914" sldId="329"/>
            <ac:picMk id="8" creationId="{5D164F4C-2BB9-4382-9961-BBEAF16FD08C}"/>
          </ac:picMkLst>
        </pc:picChg>
        <pc:picChg chg="del">
          <ac:chgData name="" userId="" providerId="" clId="Web-{B4357457-6C0B-C659-34B0-6C26247A9D15}" dt="2020-04-10T18:57:28.352" v="210"/>
          <ac:picMkLst>
            <pc:docMk/>
            <pc:sldMk cId="3759721914" sldId="329"/>
            <ac:picMk id="10" creationId="{7C10E7E0-4199-4F11-A46B-08247627361B}"/>
          </ac:picMkLst>
        </pc:picChg>
        <pc:picChg chg="add mod">
          <ac:chgData name="" userId="" providerId="" clId="Web-{B4357457-6C0B-C659-34B0-6C26247A9D15}" dt="2020-04-10T19:04:42.862" v="429" actId="14100"/>
          <ac:picMkLst>
            <pc:docMk/>
            <pc:sldMk cId="3759721914" sldId="329"/>
            <ac:picMk id="19" creationId="{CD33A8A6-99C1-4FCF-A57A-237F629BDDFE}"/>
          </ac:picMkLst>
        </pc:picChg>
      </pc:sldChg>
      <pc:sldChg chg="addSp modSp new">
        <pc:chgData name="" userId="" providerId="" clId="Web-{B4357457-6C0B-C659-34B0-6C26247A9D15}" dt="2020-04-10T19:36:51.651" v="2222" actId="20577"/>
        <pc:sldMkLst>
          <pc:docMk/>
          <pc:sldMk cId="422738675" sldId="330"/>
        </pc:sldMkLst>
        <pc:spChg chg="add mod">
          <ac:chgData name="" userId="" providerId="" clId="Web-{B4357457-6C0B-C659-34B0-6C26247A9D15}" dt="2020-04-10T19:33:32.732" v="1924" actId="14100"/>
          <ac:spMkLst>
            <pc:docMk/>
            <pc:sldMk cId="422738675" sldId="330"/>
            <ac:spMk id="3" creationId="{407F6861-6F98-4574-8C83-40E9DAE31B10}"/>
          </ac:spMkLst>
        </pc:spChg>
        <pc:spChg chg="add mod">
          <ac:chgData name="" userId="" providerId="" clId="Web-{B4357457-6C0B-C659-34B0-6C26247A9D15}" dt="2020-04-10T19:36:51.651" v="2222" actId="20577"/>
          <ac:spMkLst>
            <pc:docMk/>
            <pc:sldMk cId="422738675" sldId="330"/>
            <ac:spMk id="4" creationId="{9FBA19B3-601E-4F99-911A-2DF801400E90}"/>
          </ac:spMkLst>
        </pc:spChg>
      </pc:sldChg>
      <pc:sldChg chg="addSp modSp new">
        <pc:chgData name="" userId="" providerId="" clId="Web-{B4357457-6C0B-C659-34B0-6C26247A9D15}" dt="2020-04-10T19:36:35.915" v="2218" actId="20577"/>
        <pc:sldMkLst>
          <pc:docMk/>
          <pc:sldMk cId="2152805111" sldId="331"/>
        </pc:sldMkLst>
        <pc:spChg chg="add mod">
          <ac:chgData name="" userId="" providerId="" clId="Web-{B4357457-6C0B-C659-34B0-6C26247A9D15}" dt="2020-04-10T19:35:12.128" v="1989" actId="1076"/>
          <ac:spMkLst>
            <pc:docMk/>
            <pc:sldMk cId="2152805111" sldId="331"/>
            <ac:spMk id="3" creationId="{D3C6A24F-A114-42C5-AA10-A9B645ADB18A}"/>
          </ac:spMkLst>
        </pc:spChg>
        <pc:spChg chg="add mod">
          <ac:chgData name="" userId="" providerId="" clId="Web-{B4357457-6C0B-C659-34B0-6C26247A9D15}" dt="2020-04-10T19:36:35.915" v="2218" actId="20577"/>
          <ac:spMkLst>
            <pc:docMk/>
            <pc:sldMk cId="2152805111" sldId="331"/>
            <ac:spMk id="4" creationId="{F7BB7FE2-1F36-4890-A167-930113109576}"/>
          </ac:spMkLst>
        </pc:spChg>
      </pc:sldChg>
    </pc:docChg>
  </pc:docChgLst>
  <pc:docChgLst>
    <pc:chgData name="Blevins, Melissa (DBHDS)" userId="S::melissa.blevins@dbhds.virginia.gov::6575bc5f-fcc3-4139-a246-17e6371f972c" providerId="AD" clId="Web-{0CDF55B2-1A13-4C4E-88AB-CA7801358471}"/>
    <pc:docChg chg="modSld">
      <pc:chgData name="Blevins, Melissa (DBHDS)" userId="S::melissa.blevins@dbhds.virginia.gov::6575bc5f-fcc3-4139-a246-17e6371f972c" providerId="AD" clId="Web-{0CDF55B2-1A13-4C4E-88AB-CA7801358471}" dt="2020-04-15T17:34:23.485" v="91" actId="20577"/>
      <pc:docMkLst>
        <pc:docMk/>
      </pc:docMkLst>
      <pc:sldChg chg="modSp">
        <pc:chgData name="Blevins, Melissa (DBHDS)" userId="S::melissa.blevins@dbhds.virginia.gov::6575bc5f-fcc3-4139-a246-17e6371f972c" providerId="AD" clId="Web-{0CDF55B2-1A13-4C4E-88AB-CA7801358471}" dt="2020-04-15T17:26:48.995" v="8" actId="20577"/>
        <pc:sldMkLst>
          <pc:docMk/>
          <pc:sldMk cId="2507566087" sldId="325"/>
        </pc:sldMkLst>
        <pc:graphicFrameChg chg="modGraphic">
          <ac:chgData name="Blevins, Melissa (DBHDS)" userId="S::melissa.blevins@dbhds.virginia.gov::6575bc5f-fcc3-4139-a246-17e6371f972c" providerId="AD" clId="Web-{0CDF55B2-1A13-4C4E-88AB-CA7801358471}" dt="2020-04-15T17:26:48.995" v="8" actId="20577"/>
          <ac:graphicFrameMkLst>
            <pc:docMk/>
            <pc:sldMk cId="2507566087" sldId="325"/>
            <ac:graphicFrameMk id="23" creationId="{26A500E8-C0CD-4429-AC92-5B7C683A67EA}"/>
          </ac:graphicFrameMkLst>
        </pc:graphicFrameChg>
      </pc:sldChg>
      <pc:sldChg chg="modSp">
        <pc:chgData name="Blevins, Melissa (DBHDS)" userId="S::melissa.blevins@dbhds.virginia.gov::6575bc5f-fcc3-4139-a246-17e6371f972c" providerId="AD" clId="Web-{0CDF55B2-1A13-4C4E-88AB-CA7801358471}" dt="2020-04-15T17:31:32.983" v="33" actId="20577"/>
        <pc:sldMkLst>
          <pc:docMk/>
          <pc:sldMk cId="893354772" sldId="326"/>
        </pc:sldMkLst>
        <pc:spChg chg="mod">
          <ac:chgData name="Blevins, Melissa (DBHDS)" userId="S::melissa.blevins@dbhds.virginia.gov::6575bc5f-fcc3-4139-a246-17e6371f972c" providerId="AD" clId="Web-{0CDF55B2-1A13-4C4E-88AB-CA7801358471}" dt="2020-04-15T17:31:32.983" v="33" actId="20577"/>
          <ac:spMkLst>
            <pc:docMk/>
            <pc:sldMk cId="893354772" sldId="326"/>
            <ac:spMk id="3" creationId="{07201392-A7FF-428F-8FEA-76958F3EFE3E}"/>
          </ac:spMkLst>
        </pc:spChg>
      </pc:sldChg>
      <pc:sldChg chg="modSp">
        <pc:chgData name="Blevins, Melissa (DBHDS)" userId="S::melissa.blevins@dbhds.virginia.gov::6575bc5f-fcc3-4139-a246-17e6371f972c" providerId="AD" clId="Web-{0CDF55B2-1A13-4C4E-88AB-CA7801358471}" dt="2020-04-15T17:32:47.859" v="78" actId="20577"/>
        <pc:sldMkLst>
          <pc:docMk/>
          <pc:sldMk cId="3415046055" sldId="327"/>
        </pc:sldMkLst>
        <pc:spChg chg="mod">
          <ac:chgData name="Blevins, Melissa (DBHDS)" userId="S::melissa.blevins@dbhds.virginia.gov::6575bc5f-fcc3-4139-a246-17e6371f972c" providerId="AD" clId="Web-{0CDF55B2-1A13-4C4E-88AB-CA7801358471}" dt="2020-04-15T17:32:47.859" v="78" actId="20577"/>
          <ac:spMkLst>
            <pc:docMk/>
            <pc:sldMk cId="3415046055" sldId="327"/>
            <ac:spMk id="8" creationId="{214D44BB-592B-4666-BFB1-C39F773E1C05}"/>
          </ac:spMkLst>
        </pc:spChg>
      </pc:sldChg>
      <pc:sldChg chg="modSp">
        <pc:chgData name="Blevins, Melissa (DBHDS)" userId="S::melissa.blevins@dbhds.virginia.gov::6575bc5f-fcc3-4139-a246-17e6371f972c" providerId="AD" clId="Web-{0CDF55B2-1A13-4C4E-88AB-CA7801358471}" dt="2020-04-15T17:34:23.485" v="91" actId="20577"/>
        <pc:sldMkLst>
          <pc:docMk/>
          <pc:sldMk cId="422738675" sldId="330"/>
        </pc:sldMkLst>
        <pc:spChg chg="mod">
          <ac:chgData name="Blevins, Melissa (DBHDS)" userId="S::melissa.blevins@dbhds.virginia.gov::6575bc5f-fcc3-4139-a246-17e6371f972c" providerId="AD" clId="Web-{0CDF55B2-1A13-4C4E-88AB-CA7801358471}" dt="2020-04-15T17:34:23.485" v="91" actId="20577"/>
          <ac:spMkLst>
            <pc:docMk/>
            <pc:sldMk cId="422738675" sldId="330"/>
            <ac:spMk id="5" creationId="{DBB606B6-AE69-47F2-B205-078A0D62029B}"/>
          </ac:spMkLst>
        </pc:spChg>
      </pc:sldChg>
    </pc:docChg>
  </pc:docChgLst>
  <pc:docChgLst>
    <pc:chgData name="Blevins, Melissa (DBHDS)" userId="S::melissa.blevins@dbhds.virginia.gov::6575bc5f-fcc3-4139-a246-17e6371f972c" providerId="AD" clId="Web-{D3294640-91E0-4E77-BA29-8B8207204461}"/>
    <pc:docChg chg="delSld modSld">
      <pc:chgData name="Blevins, Melissa (DBHDS)" userId="S::melissa.blevins@dbhds.virginia.gov::6575bc5f-fcc3-4139-a246-17e6371f972c" providerId="AD" clId="Web-{D3294640-91E0-4E77-BA29-8B8207204461}" dt="2020-04-13T19:14:59.088" v="351" actId="20577"/>
      <pc:docMkLst>
        <pc:docMk/>
      </pc:docMkLst>
      <pc:sldChg chg="modSp">
        <pc:chgData name="Blevins, Melissa (DBHDS)" userId="S::melissa.blevins@dbhds.virginia.gov::6575bc5f-fcc3-4139-a246-17e6371f972c" providerId="AD" clId="Web-{D3294640-91E0-4E77-BA29-8B8207204461}" dt="2020-04-13T19:14:37.790" v="348" actId="20577"/>
        <pc:sldMkLst>
          <pc:docMk/>
          <pc:sldMk cId="1253356811" sldId="261"/>
        </pc:sldMkLst>
        <pc:spChg chg="mod">
          <ac:chgData name="Blevins, Melissa (DBHDS)" userId="S::melissa.blevins@dbhds.virginia.gov::6575bc5f-fcc3-4139-a246-17e6371f972c" providerId="AD" clId="Web-{D3294640-91E0-4E77-BA29-8B8207204461}" dt="2020-04-13T19:14:37.790" v="348" actId="20577"/>
          <ac:spMkLst>
            <pc:docMk/>
            <pc:sldMk cId="1253356811" sldId="261"/>
            <ac:spMk id="6" creationId="{00000000-0000-0000-0000-000000000000}"/>
          </ac:spMkLst>
        </pc:spChg>
      </pc:sldChg>
      <pc:sldChg chg="modSp">
        <pc:chgData name="Blevins, Melissa (DBHDS)" userId="S::melissa.blevins@dbhds.virginia.gov::6575bc5f-fcc3-4139-a246-17e6371f972c" providerId="AD" clId="Web-{D3294640-91E0-4E77-BA29-8B8207204461}" dt="2020-04-13T19:14:54.916" v="349" actId="20577"/>
        <pc:sldMkLst>
          <pc:docMk/>
          <pc:sldMk cId="2274741476" sldId="264"/>
        </pc:sldMkLst>
        <pc:spChg chg="mod">
          <ac:chgData name="Blevins, Melissa (DBHDS)" userId="S::melissa.blevins@dbhds.virginia.gov::6575bc5f-fcc3-4139-a246-17e6371f972c" providerId="AD" clId="Web-{D3294640-91E0-4E77-BA29-8B8207204461}" dt="2020-04-13T19:14:54.916" v="349" actId="20577"/>
          <ac:spMkLst>
            <pc:docMk/>
            <pc:sldMk cId="2274741476" sldId="264"/>
            <ac:spMk id="7" creationId="{00000000-0000-0000-0000-000000000000}"/>
          </ac:spMkLst>
        </pc:spChg>
      </pc:sldChg>
      <pc:sldChg chg="modSp">
        <pc:chgData name="Blevins, Melissa (DBHDS)" userId="S::melissa.blevins@dbhds.virginia.gov::6575bc5f-fcc3-4139-a246-17e6371f972c" providerId="AD" clId="Web-{D3294640-91E0-4E77-BA29-8B8207204461}" dt="2020-04-13T18:43:59.173" v="6" actId="20577"/>
        <pc:sldMkLst>
          <pc:docMk/>
          <pc:sldMk cId="987099712" sldId="304"/>
        </pc:sldMkLst>
        <pc:spChg chg="mod">
          <ac:chgData name="Blevins, Melissa (DBHDS)" userId="S::melissa.blevins@dbhds.virginia.gov::6575bc5f-fcc3-4139-a246-17e6371f972c" providerId="AD" clId="Web-{D3294640-91E0-4E77-BA29-8B8207204461}" dt="2020-04-13T18:43:59.173" v="6" actId="20577"/>
          <ac:spMkLst>
            <pc:docMk/>
            <pc:sldMk cId="987099712" sldId="304"/>
            <ac:spMk id="7" creationId="{00000000-0000-0000-0000-000000000000}"/>
          </ac:spMkLst>
        </pc:spChg>
      </pc:sldChg>
      <pc:sldChg chg="del">
        <pc:chgData name="Blevins, Melissa (DBHDS)" userId="S::melissa.blevins@dbhds.virginia.gov::6575bc5f-fcc3-4139-a246-17e6371f972c" providerId="AD" clId="Web-{D3294640-91E0-4E77-BA29-8B8207204461}" dt="2020-04-13T18:59:24.997" v="15"/>
        <pc:sldMkLst>
          <pc:docMk/>
          <pc:sldMk cId="3852453287" sldId="318"/>
        </pc:sldMkLst>
      </pc:sldChg>
      <pc:sldChg chg="modSp">
        <pc:chgData name="Blevins, Melissa (DBHDS)" userId="S::melissa.blevins@dbhds.virginia.gov::6575bc5f-fcc3-4139-a246-17e6371f972c" providerId="AD" clId="Web-{D3294640-91E0-4E77-BA29-8B8207204461}" dt="2020-04-13T19:08:55.802" v="319" actId="1076"/>
        <pc:sldMkLst>
          <pc:docMk/>
          <pc:sldMk cId="980311276" sldId="320"/>
        </pc:sldMkLst>
        <pc:spChg chg="mod">
          <ac:chgData name="Blevins, Melissa (DBHDS)" userId="S::melissa.blevins@dbhds.virginia.gov::6575bc5f-fcc3-4139-a246-17e6371f972c" providerId="AD" clId="Web-{D3294640-91E0-4E77-BA29-8B8207204461}" dt="2020-04-13T19:08:48.880" v="318" actId="14100"/>
          <ac:spMkLst>
            <pc:docMk/>
            <pc:sldMk cId="980311276" sldId="320"/>
            <ac:spMk id="4" creationId="{00000000-0000-0000-0000-000000000000}"/>
          </ac:spMkLst>
        </pc:spChg>
        <pc:picChg chg="mod">
          <ac:chgData name="Blevins, Melissa (DBHDS)" userId="S::melissa.blevins@dbhds.virginia.gov::6575bc5f-fcc3-4139-a246-17e6371f972c" providerId="AD" clId="Web-{D3294640-91E0-4E77-BA29-8B8207204461}" dt="2020-04-13T19:08:55.802" v="319" actId="1076"/>
          <ac:picMkLst>
            <pc:docMk/>
            <pc:sldMk cId="980311276" sldId="320"/>
            <ac:picMk id="6" creationId="{2264463C-6117-43E8-ABDB-B418868620CD}"/>
          </ac:picMkLst>
        </pc:picChg>
      </pc:sldChg>
      <pc:sldChg chg="modSp">
        <pc:chgData name="Blevins, Melissa (DBHDS)" userId="S::melissa.blevins@dbhds.virginia.gov::6575bc5f-fcc3-4139-a246-17e6371f972c" providerId="AD" clId="Web-{D3294640-91E0-4E77-BA29-8B8207204461}" dt="2020-04-13T18:46:05.487" v="14" actId="20577"/>
        <pc:sldMkLst>
          <pc:docMk/>
          <pc:sldMk cId="893354772" sldId="326"/>
        </pc:sldMkLst>
        <pc:spChg chg="mod">
          <ac:chgData name="Blevins, Melissa (DBHDS)" userId="S::melissa.blevins@dbhds.virginia.gov::6575bc5f-fcc3-4139-a246-17e6371f972c" providerId="AD" clId="Web-{D3294640-91E0-4E77-BA29-8B8207204461}" dt="2020-04-13T18:46:05.487" v="14" actId="20577"/>
          <ac:spMkLst>
            <pc:docMk/>
            <pc:sldMk cId="893354772" sldId="326"/>
            <ac:spMk id="3" creationId="{07201392-A7FF-428F-8FEA-76958F3EFE3E}"/>
          </ac:spMkLst>
        </pc:spChg>
      </pc:sldChg>
      <pc:sldChg chg="addSp delSp modSp mod setBg">
        <pc:chgData name="Blevins, Melissa (DBHDS)" userId="S::melissa.blevins@dbhds.virginia.gov::6575bc5f-fcc3-4139-a246-17e6371f972c" providerId="AD" clId="Web-{D3294640-91E0-4E77-BA29-8B8207204461}" dt="2020-04-13T19:12:34.820" v="332" actId="14100"/>
        <pc:sldMkLst>
          <pc:docMk/>
          <pc:sldMk cId="3571328669" sldId="333"/>
        </pc:sldMkLst>
        <pc:spChg chg="mod">
          <ac:chgData name="Blevins, Melissa (DBHDS)" userId="S::melissa.blevins@dbhds.virginia.gov::6575bc5f-fcc3-4139-a246-17e6371f972c" providerId="AD" clId="Web-{D3294640-91E0-4E77-BA29-8B8207204461}" dt="2020-04-13T19:12:02.710" v="325"/>
          <ac:spMkLst>
            <pc:docMk/>
            <pc:sldMk cId="3571328669" sldId="333"/>
            <ac:spMk id="2" creationId="{836D1B26-6A83-4C43-B38E-46293E83B75C}"/>
          </ac:spMkLst>
        </pc:spChg>
        <pc:spChg chg="mod ord">
          <ac:chgData name="Blevins, Melissa (DBHDS)" userId="S::melissa.blevins@dbhds.virginia.gov::6575bc5f-fcc3-4139-a246-17e6371f972c" providerId="AD" clId="Web-{D3294640-91E0-4E77-BA29-8B8207204461}" dt="2020-04-13T19:12:02.710" v="325"/>
          <ac:spMkLst>
            <pc:docMk/>
            <pc:sldMk cId="3571328669" sldId="333"/>
            <ac:spMk id="3" creationId="{C6199DCB-299E-4543-93C8-FD6D8E698DD0}"/>
          </ac:spMkLst>
        </pc:spChg>
        <pc:spChg chg="mod">
          <ac:chgData name="Blevins, Melissa (DBHDS)" userId="S::melissa.blevins@dbhds.virginia.gov::6575bc5f-fcc3-4139-a246-17e6371f972c" providerId="AD" clId="Web-{D3294640-91E0-4E77-BA29-8B8207204461}" dt="2020-04-13T19:12:34.820" v="332" actId="14100"/>
          <ac:spMkLst>
            <pc:docMk/>
            <pc:sldMk cId="3571328669" sldId="333"/>
            <ac:spMk id="4" creationId="{5EF2E40D-743D-4644-8CC0-1D24A8B63A12}"/>
          </ac:spMkLst>
        </pc:spChg>
        <pc:spChg chg="add">
          <ac:chgData name="Blevins, Melissa (DBHDS)" userId="S::melissa.blevins@dbhds.virginia.gov::6575bc5f-fcc3-4139-a246-17e6371f972c" providerId="AD" clId="Web-{D3294640-91E0-4E77-BA29-8B8207204461}" dt="2020-04-13T19:12:02.710" v="325"/>
          <ac:spMkLst>
            <pc:docMk/>
            <pc:sldMk cId="3571328669" sldId="333"/>
            <ac:spMk id="9" creationId="{4351DFE5-F63D-4BE0-BDA9-E3EB88F01AA5}"/>
          </ac:spMkLst>
        </pc:spChg>
        <pc:spChg chg="add del">
          <ac:chgData name="Blevins, Melissa (DBHDS)" userId="S::melissa.blevins@dbhds.virginia.gov::6575bc5f-fcc3-4139-a246-17e6371f972c" providerId="AD" clId="Web-{D3294640-91E0-4E77-BA29-8B8207204461}" dt="2020-04-13T19:11:18.163" v="321"/>
          <ac:spMkLst>
            <pc:docMk/>
            <pc:sldMk cId="3571328669" sldId="333"/>
            <ac:spMk id="11" creationId="{59A309A7-1751-4ABE-A3C1-EEC40366AD89}"/>
          </ac:spMkLst>
        </pc:spChg>
        <pc:spChg chg="add del">
          <ac:chgData name="Blevins, Melissa (DBHDS)" userId="S::melissa.blevins@dbhds.virginia.gov::6575bc5f-fcc3-4139-a246-17e6371f972c" providerId="AD" clId="Web-{D3294640-91E0-4E77-BA29-8B8207204461}" dt="2020-04-13T19:11:18.163" v="321"/>
          <ac:spMkLst>
            <pc:docMk/>
            <pc:sldMk cId="3571328669" sldId="333"/>
            <ac:spMk id="13" creationId="{967D8EB6-EAE1-4F9C-B398-83321E287204}"/>
          </ac:spMkLst>
        </pc:spChg>
        <pc:picChg chg="add">
          <ac:chgData name="Blevins, Melissa (DBHDS)" userId="S::melissa.blevins@dbhds.virginia.gov::6575bc5f-fcc3-4139-a246-17e6371f972c" providerId="AD" clId="Web-{D3294640-91E0-4E77-BA29-8B8207204461}" dt="2020-04-13T19:12:02.710" v="325"/>
          <ac:picMkLst>
            <pc:docMk/>
            <pc:sldMk cId="3571328669" sldId="333"/>
            <ac:picMk id="6" creationId="{3AA16612-ACD2-4A16-8F2B-4514FD6BF28F}"/>
          </ac:picMkLst>
        </pc:picChg>
        <pc:picChg chg="add del">
          <ac:chgData name="Blevins, Melissa (DBHDS)" userId="S::melissa.blevins@dbhds.virginia.gov::6575bc5f-fcc3-4139-a246-17e6371f972c" providerId="AD" clId="Web-{D3294640-91E0-4E77-BA29-8B8207204461}" dt="2020-04-13T19:11:18.163" v="321"/>
          <ac:picMkLst>
            <pc:docMk/>
            <pc:sldMk cId="3571328669" sldId="333"/>
            <ac:picMk id="8" creationId="{35062D13-F61C-4E9D-AC9B-92AD4509D2AB}"/>
          </ac:picMkLst>
        </pc:picChg>
      </pc:sldChg>
      <pc:sldChg chg="addSp delSp modSp">
        <pc:chgData name="Blevins, Melissa (DBHDS)" userId="S::melissa.blevins@dbhds.virginia.gov::6575bc5f-fcc3-4139-a246-17e6371f972c" providerId="AD" clId="Web-{D3294640-91E0-4E77-BA29-8B8207204461}" dt="2020-04-13T18:43:48.423" v="5"/>
        <pc:sldMkLst>
          <pc:docMk/>
          <pc:sldMk cId="2544092684" sldId="335"/>
        </pc:sldMkLst>
        <pc:spChg chg="mod">
          <ac:chgData name="Blevins, Melissa (DBHDS)" userId="S::melissa.blevins@dbhds.virginia.gov::6575bc5f-fcc3-4139-a246-17e6371f972c" providerId="AD" clId="Web-{D3294640-91E0-4E77-BA29-8B8207204461}" dt="2020-04-13T18:43:32.469" v="2" actId="14100"/>
          <ac:spMkLst>
            <pc:docMk/>
            <pc:sldMk cId="2544092684" sldId="335"/>
            <ac:spMk id="2" creationId="{7B6035C1-A9F5-45CA-9B4D-4ED17BFC2E25}"/>
          </ac:spMkLst>
        </pc:spChg>
        <pc:spChg chg="add mod">
          <ac:chgData name="Blevins, Melissa (DBHDS)" userId="S::melissa.blevins@dbhds.virginia.gov::6575bc5f-fcc3-4139-a246-17e6371f972c" providerId="AD" clId="Web-{D3294640-91E0-4E77-BA29-8B8207204461}" dt="2020-04-13T18:43:44.298" v="4" actId="1076"/>
          <ac:spMkLst>
            <pc:docMk/>
            <pc:sldMk cId="2544092684" sldId="335"/>
            <ac:spMk id="3" creationId="{B6A99D01-91CC-44B8-ADEA-3CDECC4D7901}"/>
          </ac:spMkLst>
        </pc:spChg>
        <pc:picChg chg="del mod">
          <ac:chgData name="Blevins, Melissa (DBHDS)" userId="S::melissa.blevins@dbhds.virginia.gov::6575bc5f-fcc3-4139-a246-17e6371f972c" providerId="AD" clId="Web-{D3294640-91E0-4E77-BA29-8B8207204461}" dt="2020-04-13T18:43:48.423" v="5"/>
          <ac:picMkLst>
            <pc:docMk/>
            <pc:sldMk cId="2544092684" sldId="335"/>
            <ac:picMk id="9" creationId="{F60DFC97-5183-4A7D-9B66-E5FC584C8C14}"/>
          </ac:picMkLst>
        </pc:picChg>
      </pc:sldChg>
    </pc:docChg>
  </pc:docChgLst>
  <pc:docChgLst>
    <pc:chgData name="Blevins, Melissa (DBHDS)" userId="S::melissa.blevins@dbhds.virginia.gov::6575bc5f-fcc3-4139-a246-17e6371f972c" providerId="AD" clId="Web-{8F882971-7E7B-4E39-8982-1A4AE87BB921}"/>
    <pc:docChg chg="modSld">
      <pc:chgData name="Blevins, Melissa (DBHDS)" userId="S::melissa.blevins@dbhds.virginia.gov::6575bc5f-fcc3-4139-a246-17e6371f972c" providerId="AD" clId="Web-{8F882971-7E7B-4E39-8982-1A4AE87BB921}" dt="2020-04-13T17:28:40.427" v="17" actId="20577"/>
      <pc:docMkLst>
        <pc:docMk/>
      </pc:docMkLst>
      <pc:sldChg chg="modSp">
        <pc:chgData name="Blevins, Melissa (DBHDS)" userId="S::melissa.blevins@dbhds.virginia.gov::6575bc5f-fcc3-4139-a246-17e6371f972c" providerId="AD" clId="Web-{8F882971-7E7B-4E39-8982-1A4AE87BB921}" dt="2020-04-13T17:28:40.427" v="17" actId="20577"/>
        <pc:sldMkLst>
          <pc:docMk/>
          <pc:sldMk cId="422738675" sldId="330"/>
        </pc:sldMkLst>
        <pc:spChg chg="mod">
          <ac:chgData name="Blevins, Melissa (DBHDS)" userId="S::melissa.blevins@dbhds.virginia.gov::6575bc5f-fcc3-4139-a246-17e6371f972c" providerId="AD" clId="Web-{8F882971-7E7B-4E39-8982-1A4AE87BB921}" dt="2020-04-13T17:28:40.427" v="17" actId="20577"/>
          <ac:spMkLst>
            <pc:docMk/>
            <pc:sldMk cId="422738675" sldId="330"/>
            <ac:spMk id="5" creationId="{DBB606B6-AE69-47F2-B205-078A0D62029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37946D-B96A-4EF3-B062-CB94313F3623}"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2CCA8DC5-9797-4C77-8AF0-C33C7862C9C6}">
      <dgm:prSet/>
      <dgm:spPr/>
      <dgm:t>
        <a:bodyPr/>
        <a:lstStyle/>
        <a:p>
          <a:pPr rtl="0"/>
          <a:r>
            <a:rPr lang="en-US" dirty="0"/>
            <a:t>DSP's and caregivers- you will learn important risk factors associated </a:t>
          </a:r>
          <a:r>
            <a:rPr lang="en-US" dirty="0">
              <a:latin typeface="Calibri Light" panose="020F0302020204030204"/>
            </a:rPr>
            <a:t>with falls</a:t>
          </a:r>
          <a:r>
            <a:rPr lang="en-US" dirty="0"/>
            <a:t>, learn to recognize signs and symptoms</a:t>
          </a:r>
          <a:r>
            <a:rPr lang="en-US" dirty="0">
              <a:latin typeface="Calibri Light" panose="020F0302020204030204"/>
            </a:rPr>
            <a:t> of injuries after falls</a:t>
          </a:r>
          <a:r>
            <a:rPr lang="en-US" dirty="0"/>
            <a:t>, and </a:t>
          </a:r>
          <a:r>
            <a:rPr lang="en-US" dirty="0">
              <a:latin typeface="Calibri Light" panose="020F0302020204030204"/>
            </a:rPr>
            <a:t>the importance of reporting</a:t>
          </a:r>
          <a:r>
            <a:rPr lang="en-US" dirty="0"/>
            <a:t>. </a:t>
          </a:r>
        </a:p>
      </dgm:t>
    </dgm:pt>
    <dgm:pt modelId="{589347F4-D9D4-4EB7-8101-A9C46AAB5D38}" type="parTrans" cxnId="{FF1D6720-A35C-48FD-8D20-A61A55B015EF}">
      <dgm:prSet/>
      <dgm:spPr/>
      <dgm:t>
        <a:bodyPr/>
        <a:lstStyle/>
        <a:p>
          <a:endParaRPr lang="en-US"/>
        </a:p>
      </dgm:t>
    </dgm:pt>
    <dgm:pt modelId="{EF958440-6048-46BB-8C1A-B376CC965F21}" type="sibTrans" cxnId="{FF1D6720-A35C-48FD-8D20-A61A55B015EF}">
      <dgm:prSet/>
      <dgm:spPr/>
      <dgm:t>
        <a:bodyPr/>
        <a:lstStyle/>
        <a:p>
          <a:endParaRPr lang="en-US"/>
        </a:p>
      </dgm:t>
    </dgm:pt>
    <dgm:pt modelId="{15F8DCB9-4473-470F-BDAA-29A2F65C4679}">
      <dgm:prSet/>
      <dgm:spPr/>
      <dgm:t>
        <a:bodyPr/>
        <a:lstStyle/>
        <a:p>
          <a:pPr rtl="0"/>
          <a:r>
            <a:rPr lang="en-US" dirty="0"/>
            <a:t>Support Coordinators-you will learn important risk factors associated with </a:t>
          </a:r>
          <a:r>
            <a:rPr lang="en-US" dirty="0">
              <a:latin typeface="Calibri Light" panose="020F0302020204030204"/>
            </a:rPr>
            <a:t>falls</a:t>
          </a:r>
          <a:r>
            <a:rPr lang="en-US" dirty="0"/>
            <a:t>, understand the signs and symptoms that DSP's and caregivers are going to recognize and provide in documentation, and </a:t>
          </a:r>
          <a:r>
            <a:rPr lang="en-US" dirty="0">
              <a:latin typeface="Calibri Light" panose="020F0302020204030204"/>
            </a:rPr>
            <a:t>learn diagnosis</a:t>
          </a:r>
          <a:r>
            <a:rPr lang="en-US" dirty="0"/>
            <a:t> that may be associated with risk factors.</a:t>
          </a:r>
        </a:p>
      </dgm:t>
    </dgm:pt>
    <dgm:pt modelId="{85071B68-8026-4478-B88A-974EADC14413}" type="parTrans" cxnId="{DDC3CD5E-EC9A-4485-B491-EA59E980F903}">
      <dgm:prSet/>
      <dgm:spPr/>
      <dgm:t>
        <a:bodyPr/>
        <a:lstStyle/>
        <a:p>
          <a:endParaRPr lang="en-US"/>
        </a:p>
      </dgm:t>
    </dgm:pt>
    <dgm:pt modelId="{A96966BB-88BE-415F-A3C2-E30FE5AF40FA}" type="sibTrans" cxnId="{DDC3CD5E-EC9A-4485-B491-EA59E980F903}">
      <dgm:prSet/>
      <dgm:spPr/>
      <dgm:t>
        <a:bodyPr/>
        <a:lstStyle/>
        <a:p>
          <a:endParaRPr lang="en-US"/>
        </a:p>
      </dgm:t>
    </dgm:pt>
    <dgm:pt modelId="{433D9144-D78E-4886-984D-3F7BA3C35167}" type="pres">
      <dgm:prSet presAssocID="{9637946D-B96A-4EF3-B062-CB94313F3623}" presName="outerComposite" presStyleCnt="0">
        <dgm:presLayoutVars>
          <dgm:chMax val="5"/>
          <dgm:dir/>
          <dgm:resizeHandles val="exact"/>
        </dgm:presLayoutVars>
      </dgm:prSet>
      <dgm:spPr/>
    </dgm:pt>
    <dgm:pt modelId="{1DC49512-FF50-4171-A6D2-5A27A4A68620}" type="pres">
      <dgm:prSet presAssocID="{9637946D-B96A-4EF3-B062-CB94313F3623}" presName="dummyMaxCanvas" presStyleCnt="0">
        <dgm:presLayoutVars/>
      </dgm:prSet>
      <dgm:spPr/>
    </dgm:pt>
    <dgm:pt modelId="{FD7EFDAF-A0DC-4F0C-BFE7-5ED8D29E6A42}" type="pres">
      <dgm:prSet presAssocID="{9637946D-B96A-4EF3-B062-CB94313F3623}" presName="TwoNodes_1" presStyleLbl="node1" presStyleIdx="0" presStyleCnt="2">
        <dgm:presLayoutVars>
          <dgm:bulletEnabled val="1"/>
        </dgm:presLayoutVars>
      </dgm:prSet>
      <dgm:spPr/>
    </dgm:pt>
    <dgm:pt modelId="{E22669D3-BEB9-4144-BCA2-C0BEBF45D81A}" type="pres">
      <dgm:prSet presAssocID="{9637946D-B96A-4EF3-B062-CB94313F3623}" presName="TwoNodes_2" presStyleLbl="node1" presStyleIdx="1" presStyleCnt="2">
        <dgm:presLayoutVars>
          <dgm:bulletEnabled val="1"/>
        </dgm:presLayoutVars>
      </dgm:prSet>
      <dgm:spPr/>
    </dgm:pt>
    <dgm:pt modelId="{F640FCA5-7216-4CFD-B7B3-87DB9E351CFD}" type="pres">
      <dgm:prSet presAssocID="{9637946D-B96A-4EF3-B062-CB94313F3623}" presName="TwoConn_1-2" presStyleLbl="fgAccFollowNode1" presStyleIdx="0" presStyleCnt="1">
        <dgm:presLayoutVars>
          <dgm:bulletEnabled val="1"/>
        </dgm:presLayoutVars>
      </dgm:prSet>
      <dgm:spPr/>
    </dgm:pt>
    <dgm:pt modelId="{BFECD4ED-9D1B-4F73-9D88-FFFFE3E42F60}" type="pres">
      <dgm:prSet presAssocID="{9637946D-B96A-4EF3-B062-CB94313F3623}" presName="TwoNodes_1_text" presStyleLbl="node1" presStyleIdx="1" presStyleCnt="2">
        <dgm:presLayoutVars>
          <dgm:bulletEnabled val="1"/>
        </dgm:presLayoutVars>
      </dgm:prSet>
      <dgm:spPr/>
    </dgm:pt>
    <dgm:pt modelId="{CFD90C82-C278-4AA4-A6C4-01753441FC97}" type="pres">
      <dgm:prSet presAssocID="{9637946D-B96A-4EF3-B062-CB94313F3623}" presName="TwoNodes_2_text" presStyleLbl="node1" presStyleIdx="1" presStyleCnt="2">
        <dgm:presLayoutVars>
          <dgm:bulletEnabled val="1"/>
        </dgm:presLayoutVars>
      </dgm:prSet>
      <dgm:spPr/>
    </dgm:pt>
  </dgm:ptLst>
  <dgm:cxnLst>
    <dgm:cxn modelId="{FF1D6720-A35C-48FD-8D20-A61A55B015EF}" srcId="{9637946D-B96A-4EF3-B062-CB94313F3623}" destId="{2CCA8DC5-9797-4C77-8AF0-C33C7862C9C6}" srcOrd="0" destOrd="0" parTransId="{589347F4-D9D4-4EB7-8101-A9C46AAB5D38}" sibTransId="{EF958440-6048-46BB-8C1A-B376CC965F21}"/>
    <dgm:cxn modelId="{B42DFE30-4A26-42DE-8E14-604E262D2EDF}" type="presOf" srcId="{15F8DCB9-4473-470F-BDAA-29A2F65C4679}" destId="{E22669D3-BEB9-4144-BCA2-C0BEBF45D81A}" srcOrd="0" destOrd="0" presId="urn:microsoft.com/office/officeart/2005/8/layout/vProcess5"/>
    <dgm:cxn modelId="{DDC3CD5E-EC9A-4485-B491-EA59E980F903}" srcId="{9637946D-B96A-4EF3-B062-CB94313F3623}" destId="{15F8DCB9-4473-470F-BDAA-29A2F65C4679}" srcOrd="1" destOrd="0" parTransId="{85071B68-8026-4478-B88A-974EADC14413}" sibTransId="{A96966BB-88BE-415F-A3C2-E30FE5AF40FA}"/>
    <dgm:cxn modelId="{2F194A49-7979-4043-8744-0294C69905C6}" type="presOf" srcId="{EF958440-6048-46BB-8C1A-B376CC965F21}" destId="{F640FCA5-7216-4CFD-B7B3-87DB9E351CFD}" srcOrd="0" destOrd="0" presId="urn:microsoft.com/office/officeart/2005/8/layout/vProcess5"/>
    <dgm:cxn modelId="{88BD95B8-AEA2-43C3-81AA-CBC769ADACCA}" type="presOf" srcId="{9637946D-B96A-4EF3-B062-CB94313F3623}" destId="{433D9144-D78E-4886-984D-3F7BA3C35167}" srcOrd="0" destOrd="0" presId="urn:microsoft.com/office/officeart/2005/8/layout/vProcess5"/>
    <dgm:cxn modelId="{6E09F7BC-294E-42AA-A312-B1638890F856}" type="presOf" srcId="{2CCA8DC5-9797-4C77-8AF0-C33C7862C9C6}" destId="{BFECD4ED-9D1B-4F73-9D88-FFFFE3E42F60}" srcOrd="1" destOrd="0" presId="urn:microsoft.com/office/officeart/2005/8/layout/vProcess5"/>
    <dgm:cxn modelId="{603F64C4-0F04-49AF-B649-59E932F037B3}" type="presOf" srcId="{2CCA8DC5-9797-4C77-8AF0-C33C7862C9C6}" destId="{FD7EFDAF-A0DC-4F0C-BFE7-5ED8D29E6A42}" srcOrd="0" destOrd="0" presId="urn:microsoft.com/office/officeart/2005/8/layout/vProcess5"/>
    <dgm:cxn modelId="{DB6936FA-53C1-46DD-AC5A-F39F1F41AA28}" type="presOf" srcId="{15F8DCB9-4473-470F-BDAA-29A2F65C4679}" destId="{CFD90C82-C278-4AA4-A6C4-01753441FC97}" srcOrd="1" destOrd="0" presId="urn:microsoft.com/office/officeart/2005/8/layout/vProcess5"/>
    <dgm:cxn modelId="{84EE53E5-F4E8-4612-AE72-16C384CDB5B5}" type="presParOf" srcId="{433D9144-D78E-4886-984D-3F7BA3C35167}" destId="{1DC49512-FF50-4171-A6D2-5A27A4A68620}" srcOrd="0" destOrd="0" presId="urn:microsoft.com/office/officeart/2005/8/layout/vProcess5"/>
    <dgm:cxn modelId="{71765B00-B5C7-495F-BFF4-F7779792828A}" type="presParOf" srcId="{433D9144-D78E-4886-984D-3F7BA3C35167}" destId="{FD7EFDAF-A0DC-4F0C-BFE7-5ED8D29E6A42}" srcOrd="1" destOrd="0" presId="urn:microsoft.com/office/officeart/2005/8/layout/vProcess5"/>
    <dgm:cxn modelId="{66533AB1-1511-422C-B5A4-4BCFE03953FE}" type="presParOf" srcId="{433D9144-D78E-4886-984D-3F7BA3C35167}" destId="{E22669D3-BEB9-4144-BCA2-C0BEBF45D81A}" srcOrd="2" destOrd="0" presId="urn:microsoft.com/office/officeart/2005/8/layout/vProcess5"/>
    <dgm:cxn modelId="{344A4D9B-76E7-4864-B83A-FFD36AF9F6DB}" type="presParOf" srcId="{433D9144-D78E-4886-984D-3F7BA3C35167}" destId="{F640FCA5-7216-4CFD-B7B3-87DB9E351CFD}" srcOrd="3" destOrd="0" presId="urn:microsoft.com/office/officeart/2005/8/layout/vProcess5"/>
    <dgm:cxn modelId="{7A31F0FD-C127-4041-899E-4AAA7633B78F}" type="presParOf" srcId="{433D9144-D78E-4886-984D-3F7BA3C35167}" destId="{BFECD4ED-9D1B-4F73-9D88-FFFFE3E42F60}" srcOrd="4" destOrd="0" presId="urn:microsoft.com/office/officeart/2005/8/layout/vProcess5"/>
    <dgm:cxn modelId="{FC66FE1C-8B00-4FC3-8C44-4D41D74C8290}" type="presParOf" srcId="{433D9144-D78E-4886-984D-3F7BA3C35167}" destId="{CFD90C82-C278-4AA4-A6C4-01753441FC97}"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F74605-83F9-4B25-BC40-182CCB8FCD54}" type="doc">
      <dgm:prSet loTypeId="urn:microsoft.com/office/officeart/2005/8/layout/vProcess5" loCatId="process" qsTypeId="urn:microsoft.com/office/officeart/2005/8/quickstyle/simple2" qsCatId="simple" csTypeId="urn:microsoft.com/office/officeart/2005/8/colors/accent2_2" csCatId="accent2" phldr="1"/>
      <dgm:spPr/>
      <dgm:t>
        <a:bodyPr/>
        <a:lstStyle/>
        <a:p>
          <a:endParaRPr lang="en-US"/>
        </a:p>
      </dgm:t>
    </dgm:pt>
    <dgm:pt modelId="{D5A30476-45F2-4920-997B-09BE8541A810}">
      <dgm:prSet custT="1"/>
      <dgm:spPr>
        <a:solidFill>
          <a:schemeClr val="accent1">
            <a:lumMod val="50000"/>
          </a:schemeClr>
        </a:solidFill>
      </dgm:spPr>
      <dgm:t>
        <a:bodyPr/>
        <a:lstStyle/>
        <a:p>
          <a:pPr algn="ctr">
            <a:lnSpc>
              <a:spcPct val="105000"/>
            </a:lnSpc>
            <a:spcBef>
              <a:spcPts val="600"/>
            </a:spcBef>
            <a:spcAft>
              <a:spcPts val="600"/>
            </a:spcAft>
          </a:pPr>
          <a:r>
            <a:rPr lang="en-US" sz="2600" b="1" dirty="0">
              <a:latin typeface="Arial" panose="020B0604020202020204" pitchFamily="34" charset="0"/>
              <a:cs typeface="Arial" panose="020B0604020202020204" pitchFamily="34" charset="0"/>
            </a:rPr>
            <a:t>One in five adults (18 – 44) with ID/DD reported falling in the past year.</a:t>
          </a:r>
        </a:p>
      </dgm:t>
    </dgm:pt>
    <dgm:pt modelId="{F799D7AD-8BC7-4C64-8FA2-4B4B1D1585A7}" type="parTrans" cxnId="{30028D86-6E09-4929-AC61-F23277EE05FD}">
      <dgm:prSet/>
      <dgm:spPr/>
      <dgm:t>
        <a:bodyPr/>
        <a:lstStyle/>
        <a:p>
          <a:endParaRPr lang="en-US"/>
        </a:p>
      </dgm:t>
    </dgm:pt>
    <dgm:pt modelId="{BE9880DB-AE2A-46C2-8361-C12A7ECA4D6B}" type="sibTrans" cxnId="{30028D86-6E09-4929-AC61-F23277EE05FD}">
      <dgm:prSet/>
      <dgm:spPr>
        <a:solidFill>
          <a:schemeClr val="accent4">
            <a:alpha val="90000"/>
          </a:schemeClr>
        </a:solidFill>
        <a:ln>
          <a:solidFill>
            <a:schemeClr val="tx1">
              <a:alpha val="90000"/>
            </a:schemeClr>
          </a:solidFill>
        </a:ln>
      </dgm:spPr>
      <dgm:t>
        <a:bodyPr/>
        <a:lstStyle/>
        <a:p>
          <a:endParaRPr lang="en-US"/>
        </a:p>
      </dgm:t>
    </dgm:pt>
    <dgm:pt modelId="{D436D945-CDBD-4AC4-9DDE-44A9765B893D}">
      <dgm:prSet custT="1"/>
      <dgm:spPr>
        <a:solidFill>
          <a:schemeClr val="accent1">
            <a:lumMod val="75000"/>
          </a:schemeClr>
        </a:solidFill>
      </dgm:spPr>
      <dgm:t>
        <a:bodyPr/>
        <a:lstStyle/>
        <a:p>
          <a:pPr algn="ctr">
            <a:lnSpc>
              <a:spcPct val="105000"/>
            </a:lnSpc>
            <a:spcBef>
              <a:spcPts val="600"/>
            </a:spcBef>
            <a:spcAft>
              <a:spcPts val="600"/>
            </a:spcAft>
          </a:pPr>
          <a:r>
            <a:rPr lang="en-US" sz="2500" b="1" dirty="0">
              <a:latin typeface="Arial" panose="020B0604020202020204" pitchFamily="34" charset="0"/>
              <a:cs typeface="Arial" panose="020B0604020202020204" pitchFamily="34" charset="0"/>
            </a:rPr>
            <a:t>One in three middle-aged adults (45-64) with ID/DD reported falling in the past year.</a:t>
          </a:r>
        </a:p>
      </dgm:t>
    </dgm:pt>
    <dgm:pt modelId="{F6CD4521-43EF-4F50-A42A-760EEE29D7BB}" type="parTrans" cxnId="{FD48C4FE-EE9C-4EB1-A424-8465FE1ED1B4}">
      <dgm:prSet/>
      <dgm:spPr/>
      <dgm:t>
        <a:bodyPr/>
        <a:lstStyle/>
        <a:p>
          <a:endParaRPr lang="en-US"/>
        </a:p>
      </dgm:t>
    </dgm:pt>
    <dgm:pt modelId="{CCFEA28D-BFBD-482E-987F-EB913672E6B6}" type="sibTrans" cxnId="{FD48C4FE-EE9C-4EB1-A424-8465FE1ED1B4}">
      <dgm:prSet/>
      <dgm:spPr>
        <a:solidFill>
          <a:schemeClr val="accent4">
            <a:alpha val="90000"/>
          </a:schemeClr>
        </a:solidFill>
        <a:ln>
          <a:solidFill>
            <a:schemeClr val="tx1">
              <a:alpha val="90000"/>
            </a:schemeClr>
          </a:solidFill>
        </a:ln>
      </dgm:spPr>
      <dgm:t>
        <a:bodyPr/>
        <a:lstStyle/>
        <a:p>
          <a:endParaRPr lang="en-US"/>
        </a:p>
      </dgm:t>
    </dgm:pt>
    <dgm:pt modelId="{5605AFEE-30F6-4151-9D14-03FCEA2B1CF4}">
      <dgm:prSet custT="1"/>
      <dgm:spPr>
        <a:solidFill>
          <a:schemeClr val="accent1">
            <a:lumMod val="60000"/>
            <a:lumOff val="40000"/>
          </a:schemeClr>
        </a:solidFill>
      </dgm:spPr>
      <dgm:t>
        <a:bodyPr/>
        <a:lstStyle/>
        <a:p>
          <a:pPr algn="ctr">
            <a:lnSpc>
              <a:spcPct val="105000"/>
            </a:lnSpc>
            <a:spcBef>
              <a:spcPts val="600"/>
            </a:spcBef>
            <a:spcAft>
              <a:spcPts val="600"/>
            </a:spcAft>
          </a:pPr>
          <a:r>
            <a:rPr lang="en-US" sz="2600" b="1" dirty="0">
              <a:latin typeface="Arial" panose="020B0604020202020204" pitchFamily="34" charset="0"/>
              <a:cs typeface="Arial" panose="020B0604020202020204" pitchFamily="34" charset="0"/>
            </a:rPr>
            <a:t>Nearly 25% of fall – related injuries needed medical attention.</a:t>
          </a:r>
        </a:p>
      </dgm:t>
    </dgm:pt>
    <dgm:pt modelId="{F6B2F73F-8D70-4EDC-9F24-17456A4A96E8}" type="parTrans" cxnId="{A1D33C8A-8564-4184-BF8B-4572DC1BF137}">
      <dgm:prSet/>
      <dgm:spPr/>
      <dgm:t>
        <a:bodyPr/>
        <a:lstStyle/>
        <a:p>
          <a:endParaRPr lang="en-US"/>
        </a:p>
      </dgm:t>
    </dgm:pt>
    <dgm:pt modelId="{E39FD9F0-28EA-4899-AABA-684349FC01C7}" type="sibTrans" cxnId="{A1D33C8A-8564-4184-BF8B-4572DC1BF137}">
      <dgm:prSet/>
      <dgm:spPr/>
      <dgm:t>
        <a:bodyPr/>
        <a:lstStyle/>
        <a:p>
          <a:endParaRPr lang="en-US"/>
        </a:p>
      </dgm:t>
    </dgm:pt>
    <dgm:pt modelId="{E7DF7D17-BD77-46BE-889F-30E96AB0D3F8}" type="pres">
      <dgm:prSet presAssocID="{2CF74605-83F9-4B25-BC40-182CCB8FCD54}" presName="outerComposite" presStyleCnt="0">
        <dgm:presLayoutVars>
          <dgm:chMax val="5"/>
          <dgm:dir/>
          <dgm:resizeHandles val="exact"/>
        </dgm:presLayoutVars>
      </dgm:prSet>
      <dgm:spPr/>
    </dgm:pt>
    <dgm:pt modelId="{58F3B9B3-98AC-4656-B27F-788FC2BBCF12}" type="pres">
      <dgm:prSet presAssocID="{2CF74605-83F9-4B25-BC40-182CCB8FCD54}" presName="dummyMaxCanvas" presStyleCnt="0">
        <dgm:presLayoutVars/>
      </dgm:prSet>
      <dgm:spPr/>
    </dgm:pt>
    <dgm:pt modelId="{C20A4E94-A582-41C0-BF33-6D8120EC4747}" type="pres">
      <dgm:prSet presAssocID="{2CF74605-83F9-4B25-BC40-182CCB8FCD54}" presName="ThreeNodes_1" presStyleLbl="node1" presStyleIdx="0" presStyleCnt="3" custScaleX="110877" custLinFactNeighborX="-998" custLinFactNeighborY="-4962">
        <dgm:presLayoutVars>
          <dgm:bulletEnabled val="1"/>
        </dgm:presLayoutVars>
      </dgm:prSet>
      <dgm:spPr/>
    </dgm:pt>
    <dgm:pt modelId="{3FB67512-E5E9-4FBA-B211-721A93F909F2}" type="pres">
      <dgm:prSet presAssocID="{2CF74605-83F9-4B25-BC40-182CCB8FCD54}" presName="ThreeNodes_2" presStyleLbl="node1" presStyleIdx="1" presStyleCnt="3" custScaleX="111203" custLinFactNeighborX="-2857" custLinFactNeighborY="708">
        <dgm:presLayoutVars>
          <dgm:bulletEnabled val="1"/>
        </dgm:presLayoutVars>
      </dgm:prSet>
      <dgm:spPr/>
    </dgm:pt>
    <dgm:pt modelId="{8691120C-18BC-4B7B-B6A9-CC38A33D8D01}" type="pres">
      <dgm:prSet presAssocID="{2CF74605-83F9-4B25-BC40-182CCB8FCD54}" presName="ThreeNodes_3" presStyleLbl="node1" presStyleIdx="2" presStyleCnt="3" custScaleX="104111" custLinFactNeighborX="-2501" custLinFactNeighborY="-710">
        <dgm:presLayoutVars>
          <dgm:bulletEnabled val="1"/>
        </dgm:presLayoutVars>
      </dgm:prSet>
      <dgm:spPr/>
    </dgm:pt>
    <dgm:pt modelId="{D232CF43-5500-46D3-B9B2-990E3B138DD7}" type="pres">
      <dgm:prSet presAssocID="{2CF74605-83F9-4B25-BC40-182CCB8FCD54}" presName="ThreeConn_1-2" presStyleLbl="fgAccFollowNode1" presStyleIdx="0" presStyleCnt="2">
        <dgm:presLayoutVars>
          <dgm:bulletEnabled val="1"/>
        </dgm:presLayoutVars>
      </dgm:prSet>
      <dgm:spPr/>
    </dgm:pt>
    <dgm:pt modelId="{6308AB64-4058-470C-B836-8E573582944D}" type="pres">
      <dgm:prSet presAssocID="{2CF74605-83F9-4B25-BC40-182CCB8FCD54}" presName="ThreeConn_2-3" presStyleLbl="fgAccFollowNode1" presStyleIdx="1" presStyleCnt="2">
        <dgm:presLayoutVars>
          <dgm:bulletEnabled val="1"/>
        </dgm:presLayoutVars>
      </dgm:prSet>
      <dgm:spPr/>
    </dgm:pt>
    <dgm:pt modelId="{0DAD0D17-BA58-4E5A-932B-6C0660F97FEE}" type="pres">
      <dgm:prSet presAssocID="{2CF74605-83F9-4B25-BC40-182CCB8FCD54}" presName="ThreeNodes_1_text" presStyleLbl="node1" presStyleIdx="2" presStyleCnt="3">
        <dgm:presLayoutVars>
          <dgm:bulletEnabled val="1"/>
        </dgm:presLayoutVars>
      </dgm:prSet>
      <dgm:spPr/>
    </dgm:pt>
    <dgm:pt modelId="{C3FF0F1E-407A-4708-9FED-CE637487F315}" type="pres">
      <dgm:prSet presAssocID="{2CF74605-83F9-4B25-BC40-182CCB8FCD54}" presName="ThreeNodes_2_text" presStyleLbl="node1" presStyleIdx="2" presStyleCnt="3">
        <dgm:presLayoutVars>
          <dgm:bulletEnabled val="1"/>
        </dgm:presLayoutVars>
      </dgm:prSet>
      <dgm:spPr/>
    </dgm:pt>
    <dgm:pt modelId="{98E2E67B-F743-486E-A1A9-1E1C2886316D}" type="pres">
      <dgm:prSet presAssocID="{2CF74605-83F9-4B25-BC40-182CCB8FCD54}" presName="ThreeNodes_3_text" presStyleLbl="node1" presStyleIdx="2" presStyleCnt="3">
        <dgm:presLayoutVars>
          <dgm:bulletEnabled val="1"/>
        </dgm:presLayoutVars>
      </dgm:prSet>
      <dgm:spPr/>
    </dgm:pt>
  </dgm:ptLst>
  <dgm:cxnLst>
    <dgm:cxn modelId="{A3D9AC0D-3F5B-4B97-AEE4-00E37DFE5B74}" type="presOf" srcId="{D436D945-CDBD-4AC4-9DDE-44A9765B893D}" destId="{C3FF0F1E-407A-4708-9FED-CE637487F315}" srcOrd="1" destOrd="0" presId="urn:microsoft.com/office/officeart/2005/8/layout/vProcess5"/>
    <dgm:cxn modelId="{C413D734-B933-42B9-A1DD-0051B3D9B687}" type="presOf" srcId="{BE9880DB-AE2A-46C2-8361-C12A7ECA4D6B}" destId="{D232CF43-5500-46D3-B9B2-990E3B138DD7}" srcOrd="0" destOrd="0" presId="urn:microsoft.com/office/officeart/2005/8/layout/vProcess5"/>
    <dgm:cxn modelId="{013F9A45-E4C2-4304-9B6D-9BC655AEA594}" type="presOf" srcId="{5605AFEE-30F6-4151-9D14-03FCEA2B1CF4}" destId="{8691120C-18BC-4B7B-B6A9-CC38A33D8D01}" srcOrd="0" destOrd="0" presId="urn:microsoft.com/office/officeart/2005/8/layout/vProcess5"/>
    <dgm:cxn modelId="{9F2AB358-17E7-4700-811B-2AC0E70D1525}" type="presOf" srcId="{5605AFEE-30F6-4151-9D14-03FCEA2B1CF4}" destId="{98E2E67B-F743-486E-A1A9-1E1C2886316D}" srcOrd="1" destOrd="0" presId="urn:microsoft.com/office/officeart/2005/8/layout/vProcess5"/>
    <dgm:cxn modelId="{9BE53183-B3B7-43BB-939F-8B995FE5FA19}" type="presOf" srcId="{D436D945-CDBD-4AC4-9DDE-44A9765B893D}" destId="{3FB67512-E5E9-4FBA-B211-721A93F909F2}" srcOrd="0" destOrd="0" presId="urn:microsoft.com/office/officeart/2005/8/layout/vProcess5"/>
    <dgm:cxn modelId="{30028D86-6E09-4929-AC61-F23277EE05FD}" srcId="{2CF74605-83F9-4B25-BC40-182CCB8FCD54}" destId="{D5A30476-45F2-4920-997B-09BE8541A810}" srcOrd="0" destOrd="0" parTransId="{F799D7AD-8BC7-4C64-8FA2-4B4B1D1585A7}" sibTransId="{BE9880DB-AE2A-46C2-8361-C12A7ECA4D6B}"/>
    <dgm:cxn modelId="{A1D33C8A-8564-4184-BF8B-4572DC1BF137}" srcId="{2CF74605-83F9-4B25-BC40-182CCB8FCD54}" destId="{5605AFEE-30F6-4151-9D14-03FCEA2B1CF4}" srcOrd="2" destOrd="0" parTransId="{F6B2F73F-8D70-4EDC-9F24-17456A4A96E8}" sibTransId="{E39FD9F0-28EA-4899-AABA-684349FC01C7}"/>
    <dgm:cxn modelId="{DE6F9692-CCE4-45F4-B922-1D77958091DC}" type="presOf" srcId="{CCFEA28D-BFBD-482E-987F-EB913672E6B6}" destId="{6308AB64-4058-470C-B836-8E573582944D}" srcOrd="0" destOrd="0" presId="urn:microsoft.com/office/officeart/2005/8/layout/vProcess5"/>
    <dgm:cxn modelId="{9857A59B-2E25-43C2-A392-8FF598EA49B7}" type="presOf" srcId="{D5A30476-45F2-4920-997B-09BE8541A810}" destId="{C20A4E94-A582-41C0-BF33-6D8120EC4747}" srcOrd="0" destOrd="0" presId="urn:microsoft.com/office/officeart/2005/8/layout/vProcess5"/>
    <dgm:cxn modelId="{477140E3-2BAE-4DF8-A8DB-3CA4909053A8}" type="presOf" srcId="{D5A30476-45F2-4920-997B-09BE8541A810}" destId="{0DAD0D17-BA58-4E5A-932B-6C0660F97FEE}" srcOrd="1" destOrd="0" presId="urn:microsoft.com/office/officeart/2005/8/layout/vProcess5"/>
    <dgm:cxn modelId="{FD48C4FE-EE9C-4EB1-A424-8465FE1ED1B4}" srcId="{2CF74605-83F9-4B25-BC40-182CCB8FCD54}" destId="{D436D945-CDBD-4AC4-9DDE-44A9765B893D}" srcOrd="1" destOrd="0" parTransId="{F6CD4521-43EF-4F50-A42A-760EEE29D7BB}" sibTransId="{CCFEA28D-BFBD-482E-987F-EB913672E6B6}"/>
    <dgm:cxn modelId="{198B97FF-FC99-42E2-9473-2A2946304FE4}" type="presOf" srcId="{2CF74605-83F9-4B25-BC40-182CCB8FCD54}" destId="{E7DF7D17-BD77-46BE-889F-30E96AB0D3F8}" srcOrd="0" destOrd="0" presId="urn:microsoft.com/office/officeart/2005/8/layout/vProcess5"/>
    <dgm:cxn modelId="{15D62641-B709-4D02-9A1E-509398ED2DD1}" type="presParOf" srcId="{E7DF7D17-BD77-46BE-889F-30E96AB0D3F8}" destId="{58F3B9B3-98AC-4656-B27F-788FC2BBCF12}" srcOrd="0" destOrd="0" presId="urn:microsoft.com/office/officeart/2005/8/layout/vProcess5"/>
    <dgm:cxn modelId="{6BFB6984-92A5-4E19-AEA0-8BA4210FBCAC}" type="presParOf" srcId="{E7DF7D17-BD77-46BE-889F-30E96AB0D3F8}" destId="{C20A4E94-A582-41C0-BF33-6D8120EC4747}" srcOrd="1" destOrd="0" presId="urn:microsoft.com/office/officeart/2005/8/layout/vProcess5"/>
    <dgm:cxn modelId="{55E3A838-71CA-4A1E-835F-293DB5290ADB}" type="presParOf" srcId="{E7DF7D17-BD77-46BE-889F-30E96AB0D3F8}" destId="{3FB67512-E5E9-4FBA-B211-721A93F909F2}" srcOrd="2" destOrd="0" presId="urn:microsoft.com/office/officeart/2005/8/layout/vProcess5"/>
    <dgm:cxn modelId="{577ADEC7-E925-43D9-B856-33A129C2B275}" type="presParOf" srcId="{E7DF7D17-BD77-46BE-889F-30E96AB0D3F8}" destId="{8691120C-18BC-4B7B-B6A9-CC38A33D8D01}" srcOrd="3" destOrd="0" presId="urn:microsoft.com/office/officeart/2005/8/layout/vProcess5"/>
    <dgm:cxn modelId="{12EAB0C7-A5F1-4B37-B265-0A2183F4CB5C}" type="presParOf" srcId="{E7DF7D17-BD77-46BE-889F-30E96AB0D3F8}" destId="{D232CF43-5500-46D3-B9B2-990E3B138DD7}" srcOrd="4" destOrd="0" presId="urn:microsoft.com/office/officeart/2005/8/layout/vProcess5"/>
    <dgm:cxn modelId="{0627E6D1-2C0F-4CC7-8A3A-97F879374C87}" type="presParOf" srcId="{E7DF7D17-BD77-46BE-889F-30E96AB0D3F8}" destId="{6308AB64-4058-470C-B836-8E573582944D}" srcOrd="5" destOrd="0" presId="urn:microsoft.com/office/officeart/2005/8/layout/vProcess5"/>
    <dgm:cxn modelId="{38CCB9CB-06BD-461B-BDD1-FC93F3AF5D1F}" type="presParOf" srcId="{E7DF7D17-BD77-46BE-889F-30E96AB0D3F8}" destId="{0DAD0D17-BA58-4E5A-932B-6C0660F97FEE}" srcOrd="6" destOrd="0" presId="urn:microsoft.com/office/officeart/2005/8/layout/vProcess5"/>
    <dgm:cxn modelId="{BD28F089-BF48-4733-A55F-E52E0A96FDEB}" type="presParOf" srcId="{E7DF7D17-BD77-46BE-889F-30E96AB0D3F8}" destId="{C3FF0F1E-407A-4708-9FED-CE637487F315}" srcOrd="7" destOrd="0" presId="urn:microsoft.com/office/officeart/2005/8/layout/vProcess5"/>
    <dgm:cxn modelId="{BA5CB542-5733-43AB-90E6-58DC52693ACD}" type="presParOf" srcId="{E7DF7D17-BD77-46BE-889F-30E96AB0D3F8}" destId="{98E2E67B-F743-486E-A1A9-1E1C2886316D}"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EFDAF-A0DC-4F0C-BFE7-5ED8D29E6A42}">
      <dsp:nvSpPr>
        <dsp:cNvPr id="0" name=""/>
        <dsp:cNvSpPr/>
      </dsp:nvSpPr>
      <dsp:spPr>
        <a:xfrm>
          <a:off x="0" y="0"/>
          <a:ext cx="7012647" cy="157185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t>DSP's and caregivers- you will learn important risk factors associated </a:t>
          </a:r>
          <a:r>
            <a:rPr lang="en-US" sz="1600" kern="1200" dirty="0">
              <a:latin typeface="Calibri Light" panose="020F0302020204030204"/>
            </a:rPr>
            <a:t>with falls</a:t>
          </a:r>
          <a:r>
            <a:rPr lang="en-US" sz="1600" kern="1200" dirty="0"/>
            <a:t>, learn to recognize signs and symptoms</a:t>
          </a:r>
          <a:r>
            <a:rPr lang="en-US" sz="1600" kern="1200" dirty="0">
              <a:latin typeface="Calibri Light" panose="020F0302020204030204"/>
            </a:rPr>
            <a:t> of injuries after falls</a:t>
          </a:r>
          <a:r>
            <a:rPr lang="en-US" sz="1600" kern="1200" dirty="0"/>
            <a:t>, and </a:t>
          </a:r>
          <a:r>
            <a:rPr lang="en-US" sz="1600" kern="1200" dirty="0">
              <a:latin typeface="Calibri Light" panose="020F0302020204030204"/>
            </a:rPr>
            <a:t>the importance of reporting</a:t>
          </a:r>
          <a:r>
            <a:rPr lang="en-US" sz="1600" kern="1200" dirty="0"/>
            <a:t>. </a:t>
          </a:r>
        </a:p>
      </dsp:txBody>
      <dsp:txXfrm>
        <a:off x="46038" y="46038"/>
        <a:ext cx="5388014" cy="1479777"/>
      </dsp:txXfrm>
    </dsp:sp>
    <dsp:sp modelId="{E22669D3-BEB9-4144-BCA2-C0BEBF45D81A}">
      <dsp:nvSpPr>
        <dsp:cNvPr id="0" name=""/>
        <dsp:cNvSpPr/>
      </dsp:nvSpPr>
      <dsp:spPr>
        <a:xfrm>
          <a:off x="1237526" y="1921154"/>
          <a:ext cx="7012647" cy="1571853"/>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t>Support Coordinators-you will learn important risk factors associated with </a:t>
          </a:r>
          <a:r>
            <a:rPr lang="en-US" sz="1600" kern="1200" dirty="0">
              <a:latin typeface="Calibri Light" panose="020F0302020204030204"/>
            </a:rPr>
            <a:t>falls</a:t>
          </a:r>
          <a:r>
            <a:rPr lang="en-US" sz="1600" kern="1200" dirty="0"/>
            <a:t>, understand the signs and symptoms that DSP's and caregivers are going to recognize and provide in documentation, and </a:t>
          </a:r>
          <a:r>
            <a:rPr lang="en-US" sz="1600" kern="1200" dirty="0">
              <a:latin typeface="Calibri Light" panose="020F0302020204030204"/>
            </a:rPr>
            <a:t>learn diagnosis</a:t>
          </a:r>
          <a:r>
            <a:rPr lang="en-US" sz="1600" kern="1200" dirty="0"/>
            <a:t> that may be associated with risk factors.</a:t>
          </a:r>
        </a:p>
      </dsp:txBody>
      <dsp:txXfrm>
        <a:off x="1283564" y="1967192"/>
        <a:ext cx="4661340" cy="1479777"/>
      </dsp:txXfrm>
    </dsp:sp>
    <dsp:sp modelId="{F640FCA5-7216-4CFD-B7B3-87DB9E351CFD}">
      <dsp:nvSpPr>
        <dsp:cNvPr id="0" name=""/>
        <dsp:cNvSpPr/>
      </dsp:nvSpPr>
      <dsp:spPr>
        <a:xfrm>
          <a:off x="5990943" y="1235651"/>
          <a:ext cx="1021704" cy="1021704"/>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220826" y="1235651"/>
        <a:ext cx="561938" cy="7688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A4E94-A582-41C0-BF33-6D8120EC4747}">
      <dsp:nvSpPr>
        <dsp:cNvPr id="0" name=""/>
        <dsp:cNvSpPr/>
      </dsp:nvSpPr>
      <dsp:spPr>
        <a:xfrm>
          <a:off x="-263028" y="0"/>
          <a:ext cx="7783237" cy="1357788"/>
        </a:xfrm>
        <a:prstGeom prst="roundRect">
          <a:avLst>
            <a:gd name="adj" fmla="val 10000"/>
          </a:avLst>
        </a:prstGeom>
        <a:solidFill>
          <a:schemeClr val="accent1">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105000"/>
            </a:lnSpc>
            <a:spcBef>
              <a:spcPct val="0"/>
            </a:spcBef>
            <a:spcAft>
              <a:spcPts val="600"/>
            </a:spcAft>
            <a:buNone/>
          </a:pPr>
          <a:r>
            <a:rPr lang="en-US" sz="2600" b="1" kern="1200" dirty="0">
              <a:latin typeface="Arial" panose="020B0604020202020204" pitchFamily="34" charset="0"/>
              <a:cs typeface="Arial" panose="020B0604020202020204" pitchFamily="34" charset="0"/>
            </a:rPr>
            <a:t>One in five adults (18 – 44) with ID/DD reported falling in the past year.</a:t>
          </a:r>
        </a:p>
      </dsp:txBody>
      <dsp:txXfrm>
        <a:off x="-223260" y="39768"/>
        <a:ext cx="6167364" cy="1278252"/>
      </dsp:txXfrm>
    </dsp:sp>
    <dsp:sp modelId="{3FB67512-E5E9-4FBA-B211-721A93F909F2}">
      <dsp:nvSpPr>
        <dsp:cNvPr id="0" name=""/>
        <dsp:cNvSpPr/>
      </dsp:nvSpPr>
      <dsp:spPr>
        <a:xfrm>
          <a:off x="144362" y="1593700"/>
          <a:ext cx="7806122" cy="1357788"/>
        </a:xfrm>
        <a:prstGeom prst="roundRect">
          <a:avLst>
            <a:gd name="adj" fmla="val 10000"/>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105000"/>
            </a:lnSpc>
            <a:spcBef>
              <a:spcPct val="0"/>
            </a:spcBef>
            <a:spcAft>
              <a:spcPts val="600"/>
            </a:spcAft>
            <a:buNone/>
          </a:pPr>
          <a:r>
            <a:rPr lang="en-US" sz="2500" b="1" kern="1200" dirty="0">
              <a:latin typeface="Arial" panose="020B0604020202020204" pitchFamily="34" charset="0"/>
              <a:cs typeface="Arial" panose="020B0604020202020204" pitchFamily="34" charset="0"/>
            </a:rPr>
            <a:t>One in three middle-aged adults (45-64) with ID/DD reported falling in the past year.</a:t>
          </a:r>
        </a:p>
      </dsp:txBody>
      <dsp:txXfrm>
        <a:off x="184130" y="1633468"/>
        <a:ext cx="6056374" cy="1278252"/>
      </dsp:txXfrm>
    </dsp:sp>
    <dsp:sp modelId="{8691120C-18BC-4B7B-B6A9-CC38A33D8D01}">
      <dsp:nvSpPr>
        <dsp:cNvPr id="0" name=""/>
        <dsp:cNvSpPr/>
      </dsp:nvSpPr>
      <dsp:spPr>
        <a:xfrm>
          <a:off x="1037656" y="3158533"/>
          <a:ext cx="7308284" cy="1357788"/>
        </a:xfrm>
        <a:prstGeom prst="roundRect">
          <a:avLst>
            <a:gd name="adj" fmla="val 10000"/>
          </a:avLst>
        </a:prstGeom>
        <a:solidFill>
          <a:schemeClr val="accent1">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105000"/>
            </a:lnSpc>
            <a:spcBef>
              <a:spcPct val="0"/>
            </a:spcBef>
            <a:spcAft>
              <a:spcPts val="600"/>
            </a:spcAft>
            <a:buNone/>
          </a:pPr>
          <a:r>
            <a:rPr lang="en-US" sz="2600" b="1" kern="1200" dirty="0">
              <a:latin typeface="Arial" panose="020B0604020202020204" pitchFamily="34" charset="0"/>
              <a:cs typeface="Arial" panose="020B0604020202020204" pitchFamily="34" charset="0"/>
            </a:rPr>
            <a:t>Nearly 25% of fall – related injuries needed medical attention.</a:t>
          </a:r>
        </a:p>
      </dsp:txBody>
      <dsp:txXfrm>
        <a:off x="1077424" y="3198301"/>
        <a:ext cx="5665055" cy="1278252"/>
      </dsp:txXfrm>
    </dsp:sp>
    <dsp:sp modelId="{D232CF43-5500-46D3-B9B2-990E3B138DD7}">
      <dsp:nvSpPr>
        <dsp:cNvPr id="0" name=""/>
        <dsp:cNvSpPr/>
      </dsp:nvSpPr>
      <dsp:spPr>
        <a:xfrm>
          <a:off x="6255880" y="1029656"/>
          <a:ext cx="882562" cy="882562"/>
        </a:xfrm>
        <a:prstGeom prst="downArrow">
          <a:avLst>
            <a:gd name="adj1" fmla="val 55000"/>
            <a:gd name="adj2" fmla="val 45000"/>
          </a:avLst>
        </a:prstGeom>
        <a:solidFill>
          <a:schemeClr val="accent4">
            <a:alpha val="9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454456" y="1029656"/>
        <a:ext cx="485410" cy="664128"/>
      </dsp:txXfrm>
    </dsp:sp>
    <dsp:sp modelId="{6308AB64-4058-470C-B836-8E573582944D}">
      <dsp:nvSpPr>
        <dsp:cNvPr id="0" name=""/>
        <dsp:cNvSpPr/>
      </dsp:nvSpPr>
      <dsp:spPr>
        <a:xfrm>
          <a:off x="6875265" y="2604691"/>
          <a:ext cx="882562" cy="882562"/>
        </a:xfrm>
        <a:prstGeom prst="downArrow">
          <a:avLst>
            <a:gd name="adj1" fmla="val 55000"/>
            <a:gd name="adj2" fmla="val 45000"/>
          </a:avLst>
        </a:prstGeom>
        <a:solidFill>
          <a:schemeClr val="accent4">
            <a:alpha val="9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073841" y="2604691"/>
        <a:ext cx="485410" cy="66412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B2405305-181B-45E8-8E2B-6089DB339EF5}" type="datetimeFigureOut">
              <a:rPr lang="en-US" smtClean="0"/>
              <a:t>10/29/2020</a:t>
            </a:fld>
            <a:endParaRPr lang="en-US"/>
          </a:p>
        </p:txBody>
      </p:sp>
      <p:sp>
        <p:nvSpPr>
          <p:cNvPr id="4" name="Footer Placeholder 3"/>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60AA9430-415D-456C-91B8-CE08C14847A9}" type="slidenum">
              <a:rPr lang="en-US" smtClean="0"/>
              <a:t>‹#›</a:t>
            </a:fld>
            <a:endParaRPr lang="en-US"/>
          </a:p>
        </p:txBody>
      </p:sp>
    </p:spTree>
    <p:extLst>
      <p:ext uri="{BB962C8B-B14F-4D97-AF65-F5344CB8AC3E}">
        <p14:creationId xmlns:p14="http://schemas.microsoft.com/office/powerpoint/2010/main" val="2256284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1772EAB0-0D3E-43F4-893C-513DE18F6570}" type="datetimeFigureOut">
              <a:rPr lang="en-US" smtClean="0"/>
              <a:t>10/29/2020</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0ADC6558-B6D6-4F53-835C-49D350EFE1F3}" type="slidenum">
              <a:rPr lang="en-US" smtClean="0"/>
              <a:t>‹#›</a:t>
            </a:fld>
            <a:endParaRPr lang="en-US"/>
          </a:p>
        </p:txBody>
      </p:sp>
    </p:spTree>
    <p:extLst>
      <p:ext uri="{BB962C8B-B14F-4D97-AF65-F5344CB8AC3E}">
        <p14:creationId xmlns:p14="http://schemas.microsoft.com/office/powerpoint/2010/main" val="3068157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artnership.vcu.edu/DSP_orientation/downloadables/SECTION%206_07222016.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ayoclinic.org/first-aid/first-aid-cuts/basics/art-20056711"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mayoclinic.org/first-aid/first-aid-head-trauma/basics/art-20056626"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DBHDS CHRIS</a:t>
            </a:r>
            <a:r>
              <a:rPr lang="en-US" baseline="0" dirty="0"/>
              <a:t> system Definition</a:t>
            </a:r>
            <a:endParaRPr lang="en-US" sz="1200" b="1" kern="1200" dirty="0">
              <a:solidFill>
                <a:schemeClr val="tx1"/>
              </a:solidFill>
              <a:effectLst/>
              <a:latin typeface="+mn-lt"/>
              <a:ea typeface="+mn-ea"/>
              <a:cs typeface="+mn-cs"/>
            </a:endParaRPr>
          </a:p>
          <a:p>
            <a:endParaRPr lang="en-US" b="1" dirty="0"/>
          </a:p>
          <a:p>
            <a:r>
              <a:rPr lang="en-US" b="1" dirty="0"/>
              <a:t>Needs a citation.</a:t>
            </a:r>
          </a:p>
          <a:p>
            <a:r>
              <a:rPr lang="en-US" sz="1200" b="1" kern="1200" dirty="0">
                <a:solidFill>
                  <a:schemeClr val="tx1"/>
                </a:solidFill>
                <a:effectLst/>
                <a:latin typeface="+mn-lt"/>
                <a:ea typeface="+mn-ea"/>
                <a:cs typeface="+mn-cs"/>
              </a:rPr>
              <a:t>Virginia Commonwealth University (2016). Orientation Manual for Direct Support Professionals (DSPs) and Supervisors: Supporting people in their homes and communities. Retrieved from </a:t>
            </a:r>
            <a:r>
              <a:rPr lang="en-US" sz="1200" b="1" kern="1200" dirty="0">
                <a:solidFill>
                  <a:schemeClr val="tx1"/>
                </a:solidFill>
                <a:effectLst/>
                <a:latin typeface="+mn-lt"/>
                <a:ea typeface="+mn-ea"/>
                <a:cs typeface="+mn-cs"/>
                <a:hlinkClick r:id="rId3"/>
              </a:rPr>
              <a:t>https://partnership.vcu.edu/DSP_orientation/downloadables/SECTION%206_07222016.pdf</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p>
          <a:p>
            <a:endParaRPr lang="en-US" b="1" dirty="0"/>
          </a:p>
        </p:txBody>
      </p:sp>
      <p:sp>
        <p:nvSpPr>
          <p:cNvPr id="4" name="Slide Number Placeholder 3"/>
          <p:cNvSpPr>
            <a:spLocks noGrp="1"/>
          </p:cNvSpPr>
          <p:nvPr>
            <p:ph type="sldNum" sz="quarter" idx="10"/>
          </p:nvPr>
        </p:nvSpPr>
        <p:spPr/>
        <p:txBody>
          <a:bodyPr/>
          <a:lstStyle/>
          <a:p>
            <a:fld id="{0ADC6558-B6D6-4F53-835C-49D350EFE1F3}" type="slidenum">
              <a:rPr lang="en-US" smtClean="0"/>
              <a:t>4</a:t>
            </a:fld>
            <a:endParaRPr lang="en-US"/>
          </a:p>
        </p:txBody>
      </p:sp>
    </p:spTree>
    <p:extLst>
      <p:ext uri="{BB962C8B-B14F-4D97-AF65-F5344CB8AC3E}">
        <p14:creationId xmlns:p14="http://schemas.microsoft.com/office/powerpoint/2010/main" val="1724399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Policy to Practice:</a:t>
            </a:r>
            <a:r>
              <a:rPr lang="en-US" baseline="0" dirty="0"/>
              <a:t> Falls in Adults with Intellectual Disabilities; article</a:t>
            </a:r>
          </a:p>
          <a:p>
            <a:r>
              <a:rPr lang="en-US" dirty="0"/>
              <a:t>4 Hsieh K., </a:t>
            </a:r>
            <a:r>
              <a:rPr lang="en-US" dirty="0" err="1"/>
              <a:t>Rimmer</a:t>
            </a:r>
            <a:r>
              <a:rPr lang="en-US" dirty="0"/>
              <a:t> J. H., &amp; Heller T. (2014) Prevalence of falls and risk factors in adults with intellectual disability. American Journal on Intellectual and Developmental Disabilities, 117, 442-454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Hsieh, K., </a:t>
            </a:r>
            <a:r>
              <a:rPr lang="en-US" sz="1200" b="1" kern="1200" dirty="0" err="1">
                <a:solidFill>
                  <a:schemeClr val="tx1"/>
                </a:solidFill>
                <a:effectLst/>
                <a:latin typeface="+mn-lt"/>
                <a:ea typeface="+mn-ea"/>
                <a:cs typeface="+mn-cs"/>
              </a:rPr>
              <a:t>Rimmer</a:t>
            </a:r>
            <a:r>
              <a:rPr lang="en-US" sz="1200" b="1" kern="1200" dirty="0">
                <a:solidFill>
                  <a:schemeClr val="tx1"/>
                </a:solidFill>
                <a:effectLst/>
                <a:latin typeface="+mn-lt"/>
                <a:ea typeface="+mn-ea"/>
                <a:cs typeface="+mn-cs"/>
              </a:rPr>
              <a:t>, J., &amp; Heller, T. (2012). Prevalence of falls and risk factors in adults with intellectual disability. </a:t>
            </a:r>
            <a:r>
              <a:rPr lang="en-US" sz="1200" b="1" i="1" kern="1200" dirty="0">
                <a:solidFill>
                  <a:schemeClr val="tx1"/>
                </a:solidFill>
                <a:effectLst/>
                <a:latin typeface="+mn-lt"/>
                <a:ea typeface="+mn-ea"/>
                <a:cs typeface="+mn-cs"/>
              </a:rPr>
              <a:t>American journal on intellectual and developmental disabilities</a:t>
            </a:r>
            <a:r>
              <a:rPr lang="en-US" sz="1200" b="1"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117</a:t>
            </a:r>
            <a:r>
              <a:rPr lang="en-US" sz="1200" b="1" kern="1200" dirty="0">
                <a:solidFill>
                  <a:schemeClr val="tx1"/>
                </a:solidFill>
                <a:effectLst/>
                <a:latin typeface="+mn-lt"/>
                <a:ea typeface="+mn-ea"/>
                <a:cs typeface="+mn-cs"/>
              </a:rPr>
              <a:t>(6), 442-454. </a:t>
            </a:r>
          </a:p>
          <a:p>
            <a:endParaRPr lang="en-US" dirty="0"/>
          </a:p>
        </p:txBody>
      </p:sp>
      <p:sp>
        <p:nvSpPr>
          <p:cNvPr id="4" name="Slide Number Placeholder 3"/>
          <p:cNvSpPr>
            <a:spLocks noGrp="1"/>
          </p:cNvSpPr>
          <p:nvPr>
            <p:ph type="sldNum" sz="quarter" idx="10"/>
          </p:nvPr>
        </p:nvSpPr>
        <p:spPr/>
        <p:txBody>
          <a:bodyPr/>
          <a:lstStyle/>
          <a:p>
            <a:fld id="{0ADC6558-B6D6-4F53-835C-49D350EFE1F3}" type="slidenum">
              <a:rPr lang="en-US" smtClean="0"/>
              <a:t>5</a:t>
            </a:fld>
            <a:endParaRPr lang="en-US"/>
          </a:p>
        </p:txBody>
      </p:sp>
    </p:spTree>
    <p:extLst>
      <p:ext uri="{BB962C8B-B14F-4D97-AF65-F5344CB8AC3E}">
        <p14:creationId xmlns:p14="http://schemas.microsoft.com/office/powerpoint/2010/main" val="1676240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Policy to Practice:</a:t>
            </a:r>
            <a:r>
              <a:rPr lang="en-US" baseline="0" dirty="0"/>
              <a:t> Falls in Adults with Intellectual Disabilities; article</a:t>
            </a:r>
          </a:p>
          <a:p>
            <a:r>
              <a:rPr lang="en-US" dirty="0"/>
              <a:t>4 Hsieh K., </a:t>
            </a:r>
            <a:r>
              <a:rPr lang="en-US" dirty="0" err="1"/>
              <a:t>Rimmer</a:t>
            </a:r>
            <a:r>
              <a:rPr lang="en-US" dirty="0"/>
              <a:t> J. H., &amp; Heller T. (2014) Prevalence of falls and risk factors in adults with intellectual disability. American Journal on Intellectual and Developmental Disabilities, 117, 442-454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Hsieh, K., </a:t>
            </a:r>
            <a:r>
              <a:rPr lang="en-US" sz="1200" b="1" kern="1200" dirty="0" err="1">
                <a:solidFill>
                  <a:schemeClr val="tx1"/>
                </a:solidFill>
                <a:effectLst/>
                <a:latin typeface="+mn-lt"/>
                <a:ea typeface="+mn-ea"/>
                <a:cs typeface="+mn-cs"/>
              </a:rPr>
              <a:t>Rimmer</a:t>
            </a:r>
            <a:r>
              <a:rPr lang="en-US" sz="1200" b="1" kern="1200" dirty="0">
                <a:solidFill>
                  <a:schemeClr val="tx1"/>
                </a:solidFill>
                <a:effectLst/>
                <a:latin typeface="+mn-lt"/>
                <a:ea typeface="+mn-ea"/>
                <a:cs typeface="+mn-cs"/>
              </a:rPr>
              <a:t>, J., &amp; Heller, T. (2012). Prevalence of falls and risk factors in adults with intellectual disability. </a:t>
            </a:r>
            <a:r>
              <a:rPr lang="en-US" sz="1200" b="1" i="1" kern="1200" dirty="0">
                <a:solidFill>
                  <a:schemeClr val="tx1"/>
                </a:solidFill>
                <a:effectLst/>
                <a:latin typeface="+mn-lt"/>
                <a:ea typeface="+mn-ea"/>
                <a:cs typeface="+mn-cs"/>
              </a:rPr>
              <a:t>American journal on intellectual and developmental disabilities</a:t>
            </a:r>
            <a:r>
              <a:rPr lang="en-US" sz="1200" b="1"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117</a:t>
            </a:r>
            <a:r>
              <a:rPr lang="en-US" sz="1200" b="1" kern="1200" dirty="0">
                <a:solidFill>
                  <a:schemeClr val="tx1"/>
                </a:solidFill>
                <a:effectLst/>
                <a:latin typeface="+mn-lt"/>
                <a:ea typeface="+mn-ea"/>
                <a:cs typeface="+mn-cs"/>
              </a:rPr>
              <a:t>(6), 442-454. </a:t>
            </a:r>
          </a:p>
          <a:p>
            <a:endParaRPr lang="en-US" b="1" dirty="0"/>
          </a:p>
        </p:txBody>
      </p:sp>
      <p:sp>
        <p:nvSpPr>
          <p:cNvPr id="4" name="Slide Number Placeholder 3"/>
          <p:cNvSpPr>
            <a:spLocks noGrp="1"/>
          </p:cNvSpPr>
          <p:nvPr>
            <p:ph type="sldNum" sz="quarter" idx="10"/>
          </p:nvPr>
        </p:nvSpPr>
        <p:spPr/>
        <p:txBody>
          <a:bodyPr/>
          <a:lstStyle/>
          <a:p>
            <a:fld id="{0ADC6558-B6D6-4F53-835C-49D350EFE1F3}" type="slidenum">
              <a:rPr lang="en-US" smtClean="0"/>
              <a:t>6</a:t>
            </a:fld>
            <a:endParaRPr lang="en-US"/>
          </a:p>
        </p:txBody>
      </p:sp>
    </p:spTree>
    <p:extLst>
      <p:ext uri="{BB962C8B-B14F-4D97-AF65-F5344CB8AC3E}">
        <p14:creationId xmlns:p14="http://schemas.microsoft.com/office/powerpoint/2010/main" val="1883548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Mayo Clinic (2019a). Cuts and scrapes:  First aid. Retrieved from </a:t>
            </a:r>
            <a:r>
              <a:rPr lang="en-US" sz="1200" b="1" u="sng" kern="1200" dirty="0">
                <a:solidFill>
                  <a:schemeClr val="tx1"/>
                </a:solidFill>
                <a:effectLst/>
                <a:latin typeface="+mn-lt"/>
                <a:ea typeface="+mn-ea"/>
                <a:cs typeface="+mn-cs"/>
                <a:hlinkClick r:id="rId3"/>
              </a:rPr>
              <a:t>https://www.mayoclinic.org/first-aid/first-aid-cuts/basics/art-20056711</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Mayo Clinic (2019b). Head trauma:  First aid. Retrieved from </a:t>
            </a:r>
            <a:r>
              <a:rPr lang="en-US" sz="1200" b="1" u="sng" kern="1200" dirty="0">
                <a:solidFill>
                  <a:schemeClr val="tx1"/>
                </a:solidFill>
                <a:effectLst/>
                <a:latin typeface="+mn-lt"/>
                <a:ea typeface="+mn-ea"/>
                <a:cs typeface="+mn-cs"/>
                <a:hlinkClick r:id="rId4"/>
              </a:rPr>
              <a:t>https://www.mayoclinic.org/first-aid/first-aid-head-trauma/basics/art-20056626</a:t>
            </a:r>
            <a:endParaRPr lang="en-US" sz="1200" b="1"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0ADC6558-B6D6-4F53-835C-49D350EFE1F3}" type="slidenum">
              <a:rPr lang="en-US" smtClean="0"/>
              <a:t>9</a:t>
            </a:fld>
            <a:endParaRPr lang="en-US"/>
          </a:p>
        </p:txBody>
      </p:sp>
    </p:spTree>
    <p:extLst>
      <p:ext uri="{BB962C8B-B14F-4D97-AF65-F5344CB8AC3E}">
        <p14:creationId xmlns:p14="http://schemas.microsoft.com/office/powerpoint/2010/main" val="3740812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Hsieh, K., </a:t>
            </a:r>
            <a:r>
              <a:rPr lang="en-US" sz="1200" b="1" kern="1200" dirty="0" err="1">
                <a:solidFill>
                  <a:schemeClr val="tx1"/>
                </a:solidFill>
                <a:effectLst/>
                <a:latin typeface="+mn-lt"/>
                <a:ea typeface="+mn-ea"/>
                <a:cs typeface="+mn-cs"/>
              </a:rPr>
              <a:t>Rimmer</a:t>
            </a:r>
            <a:r>
              <a:rPr lang="en-US" sz="1200" b="1" kern="1200" dirty="0">
                <a:solidFill>
                  <a:schemeClr val="tx1"/>
                </a:solidFill>
                <a:effectLst/>
                <a:latin typeface="+mn-lt"/>
                <a:ea typeface="+mn-ea"/>
                <a:cs typeface="+mn-cs"/>
              </a:rPr>
              <a:t>, J., &amp; Heller, T. (2012). Prevalence of falls and risk factors in adults with intellectual disability. </a:t>
            </a:r>
            <a:r>
              <a:rPr lang="en-US" sz="1200" b="1" i="1" kern="1200" dirty="0">
                <a:solidFill>
                  <a:schemeClr val="tx1"/>
                </a:solidFill>
                <a:effectLst/>
                <a:latin typeface="+mn-lt"/>
                <a:ea typeface="+mn-ea"/>
                <a:cs typeface="+mn-cs"/>
              </a:rPr>
              <a:t>American journal on intellectual and developmental disabilities</a:t>
            </a:r>
            <a:r>
              <a:rPr lang="en-US" sz="1200" b="1"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117</a:t>
            </a:r>
            <a:r>
              <a:rPr lang="en-US" sz="1200" b="1" kern="1200" dirty="0">
                <a:solidFill>
                  <a:schemeClr val="tx1"/>
                </a:solidFill>
                <a:effectLst/>
                <a:latin typeface="+mn-lt"/>
                <a:ea typeface="+mn-ea"/>
                <a:cs typeface="+mn-cs"/>
              </a:rPr>
              <a:t>(6), 442-454. </a:t>
            </a:r>
          </a:p>
          <a:p>
            <a:endParaRPr lang="en-US" dirty="0"/>
          </a:p>
        </p:txBody>
      </p:sp>
      <p:sp>
        <p:nvSpPr>
          <p:cNvPr id="4" name="Slide Number Placeholder 3"/>
          <p:cNvSpPr>
            <a:spLocks noGrp="1"/>
          </p:cNvSpPr>
          <p:nvPr>
            <p:ph type="sldNum" sz="quarter" idx="10"/>
          </p:nvPr>
        </p:nvSpPr>
        <p:spPr/>
        <p:txBody>
          <a:bodyPr/>
          <a:lstStyle/>
          <a:p>
            <a:fld id="{0ADC6558-B6D6-4F53-835C-49D350EFE1F3}" type="slidenum">
              <a:rPr lang="en-US" smtClean="0"/>
              <a:t>20</a:t>
            </a:fld>
            <a:endParaRPr lang="en-US"/>
          </a:p>
        </p:txBody>
      </p:sp>
    </p:spTree>
    <p:extLst>
      <p:ext uri="{BB962C8B-B14F-4D97-AF65-F5344CB8AC3E}">
        <p14:creationId xmlns:p14="http://schemas.microsoft.com/office/powerpoint/2010/main" val="717597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Hsieh, K., </a:t>
            </a:r>
            <a:r>
              <a:rPr lang="en-US" sz="1200" b="1" kern="1200" dirty="0" err="1">
                <a:solidFill>
                  <a:schemeClr val="tx1"/>
                </a:solidFill>
                <a:effectLst/>
                <a:latin typeface="+mn-lt"/>
                <a:ea typeface="+mn-ea"/>
                <a:cs typeface="+mn-cs"/>
              </a:rPr>
              <a:t>Rimmer</a:t>
            </a:r>
            <a:r>
              <a:rPr lang="en-US" sz="1200" b="1" kern="1200" dirty="0">
                <a:solidFill>
                  <a:schemeClr val="tx1"/>
                </a:solidFill>
                <a:effectLst/>
                <a:latin typeface="+mn-lt"/>
                <a:ea typeface="+mn-ea"/>
                <a:cs typeface="+mn-cs"/>
              </a:rPr>
              <a:t>, J., &amp; Heller, T. (2012). Prevalence of falls and risk factors in adults with intellectual disability. </a:t>
            </a:r>
            <a:r>
              <a:rPr lang="en-US" sz="1200" b="1" i="1" kern="1200" dirty="0">
                <a:solidFill>
                  <a:schemeClr val="tx1"/>
                </a:solidFill>
                <a:effectLst/>
                <a:latin typeface="+mn-lt"/>
                <a:ea typeface="+mn-ea"/>
                <a:cs typeface="+mn-cs"/>
              </a:rPr>
              <a:t>American journal on intellectual and developmental disabilities</a:t>
            </a:r>
            <a:r>
              <a:rPr lang="en-US" sz="1200" b="1"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117</a:t>
            </a:r>
            <a:r>
              <a:rPr lang="en-US" sz="1200" b="1" kern="1200" dirty="0">
                <a:solidFill>
                  <a:schemeClr val="tx1"/>
                </a:solidFill>
                <a:effectLst/>
                <a:latin typeface="+mn-lt"/>
                <a:ea typeface="+mn-ea"/>
                <a:cs typeface="+mn-cs"/>
              </a:rPr>
              <a:t>(6), 442-454. </a:t>
            </a:r>
          </a:p>
          <a:p>
            <a:endParaRPr lang="en-US" dirty="0"/>
          </a:p>
        </p:txBody>
      </p:sp>
      <p:sp>
        <p:nvSpPr>
          <p:cNvPr id="4" name="Slide Number Placeholder 3"/>
          <p:cNvSpPr>
            <a:spLocks noGrp="1"/>
          </p:cNvSpPr>
          <p:nvPr>
            <p:ph type="sldNum" sz="quarter" idx="10"/>
          </p:nvPr>
        </p:nvSpPr>
        <p:spPr/>
        <p:txBody>
          <a:bodyPr/>
          <a:lstStyle/>
          <a:p>
            <a:fld id="{0ADC6558-B6D6-4F53-835C-49D350EFE1F3}" type="slidenum">
              <a:rPr lang="en-US" smtClean="0"/>
              <a:t>21</a:t>
            </a:fld>
            <a:endParaRPr lang="en-US"/>
          </a:p>
        </p:txBody>
      </p:sp>
    </p:spTree>
    <p:extLst>
      <p:ext uri="{BB962C8B-B14F-4D97-AF65-F5344CB8AC3E}">
        <p14:creationId xmlns:p14="http://schemas.microsoft.com/office/powerpoint/2010/main" val="162146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B22BDFC-610D-41E4-80EA-3D30B84093F2}" type="datetime1">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2660981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9826AD-D73F-4D91-A98C-08A80F5A3723}" type="datetime1">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3464812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83EAF-D397-4B15-B05E-54499017B8C8}" type="datetime1">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649197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C6EAF7-5FC3-48E4-AEFA-B2D4297FE996}" type="datetime1">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858192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EA7BEC-67C9-4EAB-9F33-F5F75746D3EB}" type="datetime1">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2175498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3259A8-11AE-4EA0-B01D-F279DF0ED599}" type="datetime1">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267214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D7AC60-B80F-444F-8709-F4E8B9BD0C3B}" type="datetime1">
              <a:rPr lang="en-US" smtClean="0"/>
              <a:t>10/29/2020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223958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B6B6D7-F43D-47BA-B866-9C5DB5CBE5FD}" type="datetime1">
              <a:rPr lang="en-US" smtClean="0"/>
              <a:t>10/29/2020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353192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FFDD1-713A-49B6-9946-025512DEA13A}" type="datetime1">
              <a:rPr lang="en-US" smtClean="0"/>
              <a:t>10/29/2020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3547783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6035F2F-354F-42BD-AA65-5B9DA52B15AE}" type="datetime1">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3449592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ED3647C-0F73-4FF0-9D7A-0C5A7EE21473}" type="datetime1">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3255289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5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52BC4CF-3BF3-4F81-B95D-C93608B35970}" type="datetime1">
              <a:rPr lang="en-US" smtClean="0"/>
              <a:t>10/29/2020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A4BD403-32A3-456F-9E42-157C52AD5E0F}" type="slidenum">
              <a:rPr lang="en-US" smtClean="0"/>
              <a:t>‹#›</a:t>
            </a:fld>
            <a:endParaRPr lang="en-US"/>
          </a:p>
        </p:txBody>
      </p:sp>
    </p:spTree>
    <p:extLst>
      <p:ext uri="{BB962C8B-B14F-4D97-AF65-F5344CB8AC3E}">
        <p14:creationId xmlns:p14="http://schemas.microsoft.com/office/powerpoint/2010/main" val="40983298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s://www.cdc.gov/homeandrecreationalsafety/falls/adultfalls.html" TargetMode="External"/><Relationship Id="rId3" Type="http://schemas.openxmlformats.org/officeDocument/2006/relationships/hyperlink" Target="https://www.aap.org/en-us/advocacy-and-policy/state-advocacy/Documents/Concussion.pdf" TargetMode="External"/><Relationship Id="rId7" Type="http://schemas.openxmlformats.org/officeDocument/2006/relationships/hyperlink" Target="https://library.careerforce.org.nz/Learning%20Assessment%20Resources/LG27459-2.1.doc"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www.biav.net/?s=concussion" TargetMode="External"/><Relationship Id="rId5" Type="http://schemas.openxmlformats.org/officeDocument/2006/relationships/hyperlink" Target="http://www.doe.virginia.gov/special_ed/disabilities/traumatic_brain_injury/brain_injury_schools.pdf" TargetMode="External"/><Relationship Id="rId4" Type="http://schemas.openxmlformats.org/officeDocument/2006/relationships/hyperlink" Target="http://www.amssm.org/MemberFiles/SCAT_v13-_Side_2.doc" TargetMode="External"/><Relationship Id="rId9" Type="http://schemas.openxmlformats.org/officeDocument/2006/relationships/hyperlink" Target="https://www.youtube.com/watch?v=Sno_0Jd8GuA&amp;feature=youtu.be"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www.dbhds.virginia.gov/library/quality%20risk%20management/qrm-documenting%20changes%20in%20medical%20condition.pdf" TargetMode="External"/><Relationship Id="rId3" Type="http://schemas.openxmlformats.org/officeDocument/2006/relationships/hyperlink" Target="https://www.mayoclinic.org/first-aid/first-aid-head-trauma/basics/art-20056626" TargetMode="External"/><Relationship Id="rId7" Type="http://schemas.openxmlformats.org/officeDocument/2006/relationships/hyperlink" Target="https://www.mayoclinic.org/first-aid/first-aid-cuts/basics/art-20056711"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www.cdc.gov/headsup/pdfs/providers/ace-a.pdf" TargetMode="External"/><Relationship Id="rId5" Type="http://schemas.openxmlformats.org/officeDocument/2006/relationships/hyperlink" Target="https://childrensnational.org/departments/center-for-neuroscience-and-behavioral-medicine/programs-and-services/safe-concussion-outcome-recovery--education-score-program/concussion-faqs" TargetMode="External"/><Relationship Id="rId4" Type="http://schemas.openxmlformats.org/officeDocument/2006/relationships/hyperlink" Target="https://www.chkd.org/Patients-and-Families/Health-Library/Quick-Tips/Could-It-Be-A-Concussion-/"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doe.virginia.gov/boe/guidance/health/2016-guidelines-for-policies-on-concussions-in-students.pdf"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www.vdh.virginia.gov/traumatic-brain-injury/concussions/" TargetMode="External"/><Relationship Id="rId5" Type="http://schemas.openxmlformats.org/officeDocument/2006/relationships/hyperlink" Target="https://partnership.vcu.edu/DSP_orientation/downloadables/DSP%20Orientation%20Manual%20-%20REVISED_08102016_with%20test_effective%20date09012016.pdf" TargetMode="External"/><Relationship Id="rId4" Type="http://schemas.openxmlformats.org/officeDocument/2006/relationships/hyperlink" Target="https://partnership.vcu.edu/DSP_orientation/downloadables/SECTION%206_07222016.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40216" y="1727389"/>
            <a:ext cx="8215964" cy="2863334"/>
          </a:xfrm>
        </p:spPr>
        <p:txBody>
          <a:bodyPr>
            <a:normAutofit/>
          </a:bodyPr>
          <a:lstStyle/>
          <a:p>
            <a:pPr algn="ctr"/>
            <a:r>
              <a:rPr lang="en-US" sz="6000" b="1">
                <a:solidFill>
                  <a:srgbClr val="00B050"/>
                </a:solidFill>
                <a:latin typeface="Arial"/>
                <a:cs typeface="Arial"/>
              </a:rPr>
              <a:t> Falls</a:t>
            </a:r>
            <a:br>
              <a:rPr lang="en-US" sz="6000" b="1" dirty="0">
                <a:solidFill>
                  <a:srgbClr val="00B050"/>
                </a:solidFill>
                <a:latin typeface="Arial"/>
                <a:cs typeface="Arial"/>
              </a:rPr>
            </a:br>
            <a:r>
              <a:rPr lang="en-US" sz="3200" b="1">
                <a:solidFill>
                  <a:srgbClr val="00B050"/>
                </a:solidFill>
                <a:latin typeface="Arial"/>
                <a:cs typeface="Arial"/>
              </a:rPr>
              <a:t>Risk Awareness Training (RAT)</a:t>
            </a:r>
            <a:endParaRPr lang="en-US" sz="3200" b="1" dirty="0">
              <a:solidFill>
                <a:srgbClr val="00B050"/>
              </a:solidFill>
              <a:latin typeface="Arial" panose="020B0604020202020204" pitchFamily="34" charset="0"/>
              <a:cs typeface="Arial" panose="020B0604020202020204" pitchFamily="34" charset="0"/>
            </a:endParaRPr>
          </a:p>
        </p:txBody>
      </p:sp>
      <p:sp>
        <p:nvSpPr>
          <p:cNvPr id="7" name="Rectangle 6"/>
          <p:cNvSpPr/>
          <p:nvPr/>
        </p:nvSpPr>
        <p:spPr>
          <a:xfrm>
            <a:off x="1392052" y="4981020"/>
            <a:ext cx="6512293" cy="1631216"/>
          </a:xfrm>
          <a:prstGeom prst="rect">
            <a:avLst/>
          </a:prstGeom>
        </p:spPr>
        <p:txBody>
          <a:bodyPr wrap="square">
            <a:spAutoFit/>
          </a:bodyPr>
          <a:lstStyle/>
          <a:p>
            <a:pPr algn="ctr"/>
            <a:r>
              <a:rPr lang="en-US" sz="2000" b="1" dirty="0">
                <a:solidFill>
                  <a:srgbClr val="0070C0"/>
                </a:solidFill>
              </a:rPr>
              <a:t>   </a:t>
            </a:r>
            <a:r>
              <a:rPr lang="en-US" sz="2000" b="1" dirty="0">
                <a:latin typeface="Arial" panose="020B0604020202020204" pitchFamily="34" charset="0"/>
                <a:cs typeface="Arial" panose="020B0604020202020204" pitchFamily="34" charset="0"/>
              </a:rPr>
              <a:t>Presented by:     </a:t>
            </a:r>
          </a:p>
          <a:p>
            <a:pPr algn="ctr"/>
            <a:r>
              <a:rPr lang="en-US" sz="2000" b="1" dirty="0">
                <a:latin typeface="Arial" panose="020B0604020202020204" pitchFamily="34" charset="0"/>
                <a:cs typeface="Arial" panose="020B0604020202020204" pitchFamily="34" charset="0"/>
              </a:rPr>
              <a:t>The Virginia Department of Behavioral Health and Developmental Services </a:t>
            </a:r>
          </a:p>
          <a:p>
            <a:pPr algn="ctr"/>
            <a:r>
              <a:rPr lang="en-US" sz="2000" b="1" dirty="0">
                <a:latin typeface="Arial" panose="020B0604020202020204" pitchFamily="34" charset="0"/>
                <a:cs typeface="Arial" panose="020B0604020202020204" pitchFamily="34" charset="0"/>
              </a:rPr>
              <a:t> The Office of Integrated Health</a:t>
            </a:r>
          </a:p>
          <a:p>
            <a:pPr algn="ctr"/>
            <a:r>
              <a:rPr lang="en-US" sz="2000" b="1" dirty="0">
                <a:latin typeface="Arial" panose="020B0604020202020204" pitchFamily="34" charset="0"/>
                <a:cs typeface="Arial" panose="020B0604020202020204" pitchFamily="34" charset="0"/>
              </a:rPr>
              <a:t>Health Supports Network, September 2019</a:t>
            </a:r>
          </a:p>
        </p:txBody>
      </p:sp>
      <p:grpSp>
        <p:nvGrpSpPr>
          <p:cNvPr id="9" name="Group 8"/>
          <p:cNvGrpSpPr/>
          <p:nvPr/>
        </p:nvGrpSpPr>
        <p:grpSpPr>
          <a:xfrm>
            <a:off x="2773276" y="503704"/>
            <a:ext cx="3749844" cy="1021391"/>
            <a:chOff x="2641333" y="1222408"/>
            <a:chExt cx="4013734" cy="1093270"/>
          </a:xfrm>
        </p:grpSpPr>
        <p:sp>
          <p:nvSpPr>
            <p:cNvPr id="8" name="Rectangle 7"/>
            <p:cNvSpPr/>
            <p:nvPr/>
          </p:nvSpPr>
          <p:spPr>
            <a:xfrm>
              <a:off x="2641333" y="1222408"/>
              <a:ext cx="4013734" cy="109327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DBHDS_Logo_CMYK_BLK_062014-Cropped.jpg"/>
            <p:cNvPicPr/>
            <p:nvPr/>
          </p:nvPicPr>
          <p:blipFill>
            <a:blip r:embed="rId2"/>
            <a:stretch>
              <a:fillRect/>
            </a:stretch>
          </p:blipFill>
          <p:spPr>
            <a:xfrm>
              <a:off x="2705100" y="1273743"/>
              <a:ext cx="3886200" cy="990600"/>
            </a:xfrm>
            <a:prstGeom prst="rect">
              <a:avLst/>
            </a:prstGeom>
          </p:spPr>
        </p:pic>
      </p:grpSp>
      <p:sp>
        <p:nvSpPr>
          <p:cNvPr id="2" name="Slide Number Placeholder 1"/>
          <p:cNvSpPr>
            <a:spLocks noGrp="1"/>
          </p:cNvSpPr>
          <p:nvPr>
            <p:ph type="sldNum" sz="quarter" idx="12"/>
          </p:nvPr>
        </p:nvSpPr>
        <p:spPr/>
        <p:txBody>
          <a:bodyPr/>
          <a:lstStyle/>
          <a:p>
            <a:fld id="{BA4BD403-32A3-456F-9E42-157C52AD5E0F}" type="slidenum">
              <a:rPr lang="en-US" sz="800" smtClean="0">
                <a:latin typeface="Arial" panose="020B0604020202020204" pitchFamily="34" charset="0"/>
                <a:cs typeface="Arial" panose="020B0604020202020204" pitchFamily="34" charset="0"/>
              </a:rPr>
              <a:t>1</a:t>
            </a:fld>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284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BD0A92D-399A-41B4-B955-6B72A41B7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6048" y="0"/>
            <a:ext cx="9340048" cy="6850894"/>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a:extLst>
              <a:ext uri="{FF2B5EF4-FFF2-40B4-BE49-F238E27FC236}">
                <a16:creationId xmlns:a16="http://schemas.microsoft.com/office/drawing/2014/main" id="{D6A49DF9-534D-4905-8F46-02AB63EB6F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23313"/>
          <a:stretch/>
        </p:blipFill>
        <p:spPr>
          <a:xfrm flipH="1">
            <a:off x="-196051" y="0"/>
            <a:ext cx="9340050" cy="6850894"/>
          </a:xfrm>
          <a:prstGeom prst="rect">
            <a:avLst/>
          </a:prstGeom>
        </p:spPr>
      </p:pic>
      <p:sp>
        <p:nvSpPr>
          <p:cNvPr id="2" name="Title 1">
            <a:extLst>
              <a:ext uri="{FF2B5EF4-FFF2-40B4-BE49-F238E27FC236}">
                <a16:creationId xmlns:a16="http://schemas.microsoft.com/office/drawing/2014/main" id="{7B6035C1-A9F5-45CA-9B4D-4ED17BFC2E25}"/>
              </a:ext>
            </a:extLst>
          </p:cNvPr>
          <p:cNvSpPr>
            <a:spLocks noGrp="1"/>
          </p:cNvSpPr>
          <p:nvPr>
            <p:ph type="title"/>
          </p:nvPr>
        </p:nvSpPr>
        <p:spPr>
          <a:xfrm flipH="1">
            <a:off x="4667160" y="271651"/>
            <a:ext cx="4368320" cy="5292239"/>
          </a:xfrm>
        </p:spPr>
        <p:txBody>
          <a:bodyPr vert="horz" lIns="91440" tIns="45720" rIns="91440" bIns="45720" rtlCol="0" anchor="t">
            <a:normAutofit/>
          </a:bodyPr>
          <a:lstStyle/>
          <a:p>
            <a:r>
              <a:rPr lang="en-US" sz="3100" kern="1200" dirty="0">
                <a:solidFill>
                  <a:srgbClr val="FF0000"/>
                </a:solidFill>
                <a:latin typeface="Arial Black"/>
              </a:rPr>
              <a:t>Falls are no joke.... Call 911</a:t>
            </a:r>
            <a:r>
              <a:rPr lang="en-US" sz="3100" dirty="0">
                <a:solidFill>
                  <a:srgbClr val="FF0000"/>
                </a:solidFill>
                <a:latin typeface="Arial Black"/>
              </a:rPr>
              <a:t>!</a:t>
            </a:r>
            <a:endParaRPr lang="en-US" sz="3100" kern="1200" dirty="0">
              <a:solidFill>
                <a:srgbClr val="FF0000"/>
              </a:solidFill>
              <a:latin typeface="Arial Black"/>
            </a:endParaRPr>
          </a:p>
        </p:txBody>
      </p:sp>
      <p:sp>
        <p:nvSpPr>
          <p:cNvPr id="16" name="Freeform 56">
            <a:extLst>
              <a:ext uri="{FF2B5EF4-FFF2-40B4-BE49-F238E27FC236}">
                <a16:creationId xmlns:a16="http://schemas.microsoft.com/office/drawing/2014/main" id="{9FA51AA9-DFBD-4CB2-9C70-26DAC24A3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213" y="-7107"/>
            <a:ext cx="4301461" cy="3189918"/>
          </a:xfrm>
          <a:custGeom>
            <a:avLst/>
            <a:gdLst>
              <a:gd name="connsiteX0" fmla="*/ 268379 w 4305922"/>
              <a:gd name="connsiteY0" fmla="*/ 0 h 3193227"/>
              <a:gd name="connsiteX1" fmla="*/ 4037544 w 4305922"/>
              <a:gd name="connsiteY1" fmla="*/ 0 h 3193227"/>
              <a:gd name="connsiteX2" fmla="*/ 4046072 w 4305922"/>
              <a:gd name="connsiteY2" fmla="*/ 14037 h 3193227"/>
              <a:gd name="connsiteX3" fmla="*/ 4305922 w 4305922"/>
              <a:gd name="connsiteY3" fmla="*/ 1040266 h 3193227"/>
              <a:gd name="connsiteX4" fmla="*/ 2152962 w 4305922"/>
              <a:gd name="connsiteY4" fmla="*/ 3193227 h 3193227"/>
              <a:gd name="connsiteX5" fmla="*/ 0 w 4305922"/>
              <a:gd name="connsiteY5" fmla="*/ 1040266 h 3193227"/>
              <a:gd name="connsiteX6" fmla="*/ 259851 w 4305922"/>
              <a:gd name="connsiteY6" fmla="*/ 14037 h 319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5922" h="3193227">
                <a:moveTo>
                  <a:pt x="268379" y="0"/>
                </a:moveTo>
                <a:lnTo>
                  <a:pt x="4037544" y="0"/>
                </a:lnTo>
                <a:lnTo>
                  <a:pt x="4046072" y="14037"/>
                </a:lnTo>
                <a:cubicBezTo>
                  <a:pt x="4211790" y="319097"/>
                  <a:pt x="4305922" y="668689"/>
                  <a:pt x="4305922" y="1040266"/>
                </a:cubicBezTo>
                <a:cubicBezTo>
                  <a:pt x="4305922" y="2229314"/>
                  <a:pt x="3342009" y="3193227"/>
                  <a:pt x="2152962" y="3193227"/>
                </a:cubicBezTo>
                <a:cubicBezTo>
                  <a:pt x="963913" y="3193227"/>
                  <a:pt x="0" y="2229314"/>
                  <a:pt x="0" y="1040266"/>
                </a:cubicBezTo>
                <a:cubicBezTo>
                  <a:pt x="0" y="668689"/>
                  <a:pt x="94133" y="319097"/>
                  <a:pt x="259851" y="14037"/>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5" name="Picture 5">
            <a:extLst>
              <a:ext uri="{FF2B5EF4-FFF2-40B4-BE49-F238E27FC236}">
                <a16:creationId xmlns:a16="http://schemas.microsoft.com/office/drawing/2014/main" id="{374C34A5-DEEC-4B9A-A6C6-67C12B3CE3C9}"/>
              </a:ext>
            </a:extLst>
          </p:cNvPr>
          <p:cNvPicPr>
            <a:picLocks noGrp="1" noChangeAspect="1"/>
          </p:cNvPicPr>
          <p:nvPr>
            <p:ph idx="1"/>
          </p:nvPr>
        </p:nvPicPr>
        <p:blipFill rotWithShape="1">
          <a:blip r:embed="rId3">
            <a:alphaModFix/>
          </a:blip>
          <a:srcRect l="2854" r="12468" b="-2"/>
          <a:stretch/>
        </p:blipFill>
        <p:spPr>
          <a:xfrm>
            <a:off x="329848" y="-15077"/>
            <a:ext cx="4059658" cy="3069017"/>
          </a:xfrm>
          <a:custGeom>
            <a:avLst/>
            <a:gdLst/>
            <a:ahLst/>
            <a:cxnLst/>
            <a:rect l="l" t="t" r="r" b="b"/>
            <a:pathLst>
              <a:path w="4063868" h="3072200">
                <a:moveTo>
                  <a:pt x="288818" y="0"/>
                </a:moveTo>
                <a:lnTo>
                  <a:pt x="3775050" y="0"/>
                </a:lnTo>
                <a:lnTo>
                  <a:pt x="3818625" y="71726"/>
                </a:lnTo>
                <a:cubicBezTo>
                  <a:pt x="3975028" y="359637"/>
                  <a:pt x="4063868" y="689577"/>
                  <a:pt x="4063868" y="1040266"/>
                </a:cubicBezTo>
                <a:cubicBezTo>
                  <a:pt x="4063868" y="2162473"/>
                  <a:pt x="3154140" y="3072200"/>
                  <a:pt x="2031934" y="3072200"/>
                </a:cubicBezTo>
                <a:cubicBezTo>
                  <a:pt x="909728" y="3072200"/>
                  <a:pt x="0" y="2162473"/>
                  <a:pt x="0" y="1040266"/>
                </a:cubicBezTo>
                <a:cubicBezTo>
                  <a:pt x="0" y="689577"/>
                  <a:pt x="88841" y="359637"/>
                  <a:pt x="245244" y="71726"/>
                </a:cubicBezTo>
                <a:close/>
              </a:path>
            </a:pathLst>
          </a:custGeom>
          <a:effectLst>
            <a:softEdge rad="0"/>
          </a:effectLst>
        </p:spPr>
      </p:pic>
      <p:sp>
        <p:nvSpPr>
          <p:cNvPr id="18" name="Freeform 58">
            <a:extLst>
              <a:ext uri="{FF2B5EF4-FFF2-40B4-BE49-F238E27FC236}">
                <a16:creationId xmlns:a16="http://schemas.microsoft.com/office/drawing/2014/main" id="{D5905D0D-FE5E-454B-A340-4DE821C09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2327" y="1420882"/>
            <a:ext cx="4501673" cy="5437119"/>
          </a:xfrm>
          <a:custGeom>
            <a:avLst/>
            <a:gdLst>
              <a:gd name="connsiteX0" fmla="*/ 3034499 w 4506342"/>
              <a:gd name="connsiteY0" fmla="*/ 0 h 5442758"/>
              <a:gd name="connsiteX1" fmla="*/ 4480922 w 4506342"/>
              <a:gd name="connsiteY1" fmla="*/ 366248 h 5442758"/>
              <a:gd name="connsiteX2" fmla="*/ 4506342 w 4506342"/>
              <a:gd name="connsiteY2" fmla="*/ 381691 h 5442758"/>
              <a:gd name="connsiteX3" fmla="*/ 4506342 w 4506342"/>
              <a:gd name="connsiteY3" fmla="*/ 5442758 h 5442758"/>
              <a:gd name="connsiteX4" fmla="*/ 1193461 w 4506342"/>
              <a:gd name="connsiteY4" fmla="*/ 5442758 h 5442758"/>
              <a:gd name="connsiteX5" fmla="*/ 1104276 w 4506342"/>
              <a:gd name="connsiteY5" fmla="*/ 5376066 h 5442758"/>
              <a:gd name="connsiteX6" fmla="*/ 0 w 4506342"/>
              <a:gd name="connsiteY6" fmla="*/ 3034499 h 5442758"/>
              <a:gd name="connsiteX7" fmla="*/ 3034499 w 4506342"/>
              <a:gd name="connsiteY7" fmla="*/ 0 h 544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6342" h="5442758">
                <a:moveTo>
                  <a:pt x="3034499" y="0"/>
                </a:moveTo>
                <a:cubicBezTo>
                  <a:pt x="3558220" y="0"/>
                  <a:pt x="4050953" y="132675"/>
                  <a:pt x="4480922" y="366248"/>
                </a:cubicBezTo>
                <a:lnTo>
                  <a:pt x="4506342" y="381691"/>
                </a:lnTo>
                <a:lnTo>
                  <a:pt x="4506342" y="5442758"/>
                </a:lnTo>
                <a:lnTo>
                  <a:pt x="1193461" y="5442758"/>
                </a:lnTo>
                <a:lnTo>
                  <a:pt x="1104276" y="5376066"/>
                </a:lnTo>
                <a:cubicBezTo>
                  <a:pt x="429867" y="4819495"/>
                  <a:pt x="0" y="3977198"/>
                  <a:pt x="0" y="3034499"/>
                </a:cubicBezTo>
                <a:cubicBezTo>
                  <a:pt x="0" y="1358591"/>
                  <a:pt x="1358591" y="0"/>
                  <a:pt x="3034499"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7" name="Picture 7">
            <a:extLst>
              <a:ext uri="{FF2B5EF4-FFF2-40B4-BE49-F238E27FC236}">
                <a16:creationId xmlns:a16="http://schemas.microsoft.com/office/drawing/2014/main" id="{D152FA32-4393-4BC1-98DD-B8F067628F90}"/>
              </a:ext>
            </a:extLst>
          </p:cNvPr>
          <p:cNvPicPr>
            <a:picLocks noChangeAspect="1"/>
          </p:cNvPicPr>
          <p:nvPr/>
        </p:nvPicPr>
        <p:blipFill rotWithShape="1">
          <a:blip r:embed="rId4">
            <a:alphaModFix/>
          </a:blip>
          <a:srcRect l="38843" r="4361" b="-1"/>
          <a:stretch/>
        </p:blipFill>
        <p:spPr>
          <a:xfrm>
            <a:off x="4797277" y="1575831"/>
            <a:ext cx="4346723" cy="5282169"/>
          </a:xfrm>
          <a:custGeom>
            <a:avLst/>
            <a:gdLst/>
            <a:ahLst/>
            <a:cxnLst/>
            <a:rect l="l" t="t" r="r" b="b"/>
            <a:pathLst>
              <a:path w="4351232" h="5287648">
                <a:moveTo>
                  <a:pt x="2879389" y="0"/>
                </a:moveTo>
                <a:cubicBezTo>
                  <a:pt x="3376340" y="0"/>
                  <a:pt x="3843887" y="125893"/>
                  <a:pt x="4251877" y="347527"/>
                </a:cubicBezTo>
                <a:lnTo>
                  <a:pt x="4351232" y="407886"/>
                </a:lnTo>
                <a:lnTo>
                  <a:pt x="4351232" y="5287648"/>
                </a:lnTo>
                <a:lnTo>
                  <a:pt x="1303444" y="5287648"/>
                </a:lnTo>
                <a:lnTo>
                  <a:pt x="1269495" y="5267024"/>
                </a:lnTo>
                <a:cubicBezTo>
                  <a:pt x="503573" y="4749577"/>
                  <a:pt x="0" y="3873291"/>
                  <a:pt x="0" y="2879389"/>
                </a:cubicBezTo>
                <a:cubicBezTo>
                  <a:pt x="0" y="1289146"/>
                  <a:pt x="1289146" y="0"/>
                  <a:pt x="2879389" y="0"/>
                </a:cubicBezTo>
                <a:close/>
              </a:path>
            </a:pathLst>
          </a:custGeom>
          <a:effectLst>
            <a:softEdge rad="0"/>
          </a:effectLst>
        </p:spPr>
      </p:pic>
      <p:sp>
        <p:nvSpPr>
          <p:cNvPr id="4" name="Slide Number Placeholder 3">
            <a:extLst>
              <a:ext uri="{FF2B5EF4-FFF2-40B4-BE49-F238E27FC236}">
                <a16:creationId xmlns:a16="http://schemas.microsoft.com/office/drawing/2014/main" id="{7D6EA9CC-AFBE-46A0-B03D-DD541CF2821E}"/>
              </a:ext>
            </a:extLst>
          </p:cNvPr>
          <p:cNvSpPr>
            <a:spLocks noGrp="1"/>
          </p:cNvSpPr>
          <p:nvPr>
            <p:ph type="sldNum" sz="quarter" idx="12"/>
          </p:nvPr>
        </p:nvSpPr>
        <p:spPr>
          <a:xfrm>
            <a:off x="8523308" y="6584207"/>
            <a:ext cx="428046" cy="235550"/>
          </a:xfrm>
        </p:spPr>
        <p:txBody>
          <a:bodyPr vert="horz" lIns="91440" tIns="45720" rIns="91440" bIns="45720" rtlCol="0" anchor="ctr">
            <a:normAutofit/>
          </a:bodyPr>
          <a:lstStyle/>
          <a:p>
            <a:pPr>
              <a:spcAft>
                <a:spcPts val="600"/>
              </a:spcAft>
            </a:pPr>
            <a:fld id="{BA4BD403-32A3-456F-9E42-157C52AD5E0F}" type="slidenum">
              <a:rPr lang="en-US" sz="825">
                <a:solidFill>
                  <a:srgbClr val="FFFFFF"/>
                </a:solidFill>
              </a:rPr>
              <a:pPr>
                <a:spcAft>
                  <a:spcPts val="600"/>
                </a:spcAft>
              </a:pPr>
              <a:t>10</a:t>
            </a:fld>
            <a:endParaRPr lang="en-US" sz="825">
              <a:solidFill>
                <a:srgbClr val="FFFFFF"/>
              </a:solidFill>
            </a:endParaRPr>
          </a:p>
        </p:txBody>
      </p:sp>
      <p:sp>
        <p:nvSpPr>
          <p:cNvPr id="3" name="TextBox 2">
            <a:extLst>
              <a:ext uri="{FF2B5EF4-FFF2-40B4-BE49-F238E27FC236}">
                <a16:creationId xmlns:a16="http://schemas.microsoft.com/office/drawing/2014/main" id="{B6A99D01-91CC-44B8-ADEA-3CDECC4D7901}"/>
              </a:ext>
            </a:extLst>
          </p:cNvPr>
          <p:cNvSpPr txBox="1"/>
          <p:nvPr/>
        </p:nvSpPr>
        <p:spPr>
          <a:xfrm>
            <a:off x="876510" y="3450259"/>
            <a:ext cx="2833288" cy="31505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Arial"/>
              </a:rPr>
              <a:t>After a fall - don’t wait. </a:t>
            </a:r>
            <a:r>
              <a:rPr lang="en-US" b="1" dirty="0">
                <a:solidFill>
                  <a:srgbClr val="2E75B6"/>
                </a:solidFill>
                <a:latin typeface="Arial"/>
              </a:rPr>
              <a:t>Inform the team members on the individual’s care team, as soon as possible. </a:t>
            </a:r>
            <a:r>
              <a:rPr lang="en-US" b="1" dirty="0">
                <a:latin typeface="Arial"/>
              </a:rPr>
              <a:t>The individual might need additional supports to limit and/or reduce their risk for a serious injury due to another fall.</a:t>
            </a:r>
            <a:r>
              <a:rPr lang="en-US" dirty="0">
                <a:latin typeface="Arial"/>
                <a:cs typeface="Arial"/>
              </a:rPr>
              <a:t>​</a:t>
            </a:r>
            <a:endParaRPr lang="en-US" dirty="0"/>
          </a:p>
        </p:txBody>
      </p:sp>
    </p:spTree>
    <p:extLst>
      <p:ext uri="{BB962C8B-B14F-4D97-AF65-F5344CB8AC3E}">
        <p14:creationId xmlns:p14="http://schemas.microsoft.com/office/powerpoint/2010/main" val="2544092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F19F4-E07F-413C-B2A2-035D9A41FD6E}"/>
              </a:ext>
            </a:extLst>
          </p:cNvPr>
          <p:cNvSpPr>
            <a:spLocks noGrp="1"/>
          </p:cNvSpPr>
          <p:nvPr>
            <p:ph type="title"/>
          </p:nvPr>
        </p:nvSpPr>
        <p:spPr>
          <a:xfrm>
            <a:off x="482600" y="321734"/>
            <a:ext cx="8178799" cy="1135737"/>
          </a:xfrm>
        </p:spPr>
        <p:txBody>
          <a:bodyPr>
            <a:normAutofit/>
          </a:bodyPr>
          <a:lstStyle/>
          <a:p>
            <a:r>
              <a:rPr lang="en-US" sz="3100">
                <a:latin typeface="Arial Black"/>
                <a:cs typeface="Calibri Light"/>
              </a:rPr>
              <a:t>Importance of reporting change</a:t>
            </a:r>
          </a:p>
        </p:txBody>
      </p:sp>
      <p:sp>
        <p:nvSpPr>
          <p:cNvPr id="3" name="Content Placeholder 2">
            <a:extLst>
              <a:ext uri="{FF2B5EF4-FFF2-40B4-BE49-F238E27FC236}">
                <a16:creationId xmlns:a16="http://schemas.microsoft.com/office/drawing/2014/main" id="{07201392-A7FF-428F-8FEA-76958F3EFE3E}"/>
              </a:ext>
            </a:extLst>
          </p:cNvPr>
          <p:cNvSpPr>
            <a:spLocks noGrp="1"/>
          </p:cNvSpPr>
          <p:nvPr>
            <p:ph idx="1"/>
          </p:nvPr>
        </p:nvSpPr>
        <p:spPr>
          <a:xfrm>
            <a:off x="570233" y="1461111"/>
            <a:ext cx="5167023" cy="5077550"/>
          </a:xfrm>
        </p:spPr>
        <p:txBody>
          <a:bodyPr vert="horz" lIns="91440" tIns="45720" rIns="91440" bIns="45720" rtlCol="0" anchor="t">
            <a:noAutofit/>
          </a:bodyPr>
          <a:lstStyle/>
          <a:p>
            <a:pPr marL="0" indent="0">
              <a:buNone/>
            </a:pPr>
            <a:r>
              <a:rPr lang="en-US" sz="2000" dirty="0">
                <a:latin typeface="Arial"/>
                <a:cs typeface="Calibri"/>
              </a:rPr>
              <a:t>Changes to health status after emergency room, Urgent Care, and hospitalizations can cause falls.  This change in status can increase the risk for falls once the individual is back home or regular activities</a:t>
            </a:r>
            <a:endParaRPr lang="en-US" sz="2000" dirty="0">
              <a:solidFill>
                <a:srgbClr val="000000"/>
              </a:solidFill>
              <a:latin typeface="Arial"/>
              <a:cs typeface="Calibri"/>
            </a:endParaRPr>
          </a:p>
          <a:p>
            <a:pPr marL="0" indent="0">
              <a:buNone/>
            </a:pPr>
            <a:r>
              <a:rPr lang="en-US" sz="2000" dirty="0">
                <a:solidFill>
                  <a:srgbClr val="000000"/>
                </a:solidFill>
                <a:latin typeface="Arial"/>
                <a:cs typeface="Calibri"/>
              </a:rPr>
              <a:t>Any fall with or without injury should documented and reported to the manager of the service, Support Coordination and other providers of service so that everyone is aware of the event and implementing </a:t>
            </a:r>
            <a:r>
              <a:rPr lang="en-US" sz="2000">
                <a:solidFill>
                  <a:srgbClr val="000000"/>
                </a:solidFill>
                <a:latin typeface="Arial"/>
                <a:cs typeface="Calibri"/>
              </a:rPr>
              <a:t>precautions and interventions.  </a:t>
            </a:r>
            <a:endParaRPr lang="en-US" sz="2000">
              <a:latin typeface="Arial"/>
              <a:cs typeface="Calibri"/>
            </a:endParaRPr>
          </a:p>
          <a:p>
            <a:pPr marL="0" indent="0">
              <a:buNone/>
            </a:pPr>
            <a:r>
              <a:rPr lang="en-US" sz="2000" dirty="0">
                <a:solidFill>
                  <a:srgbClr val="FF0000"/>
                </a:solidFill>
                <a:latin typeface="Arial"/>
                <a:cs typeface="Calibri"/>
              </a:rPr>
              <a:t>Document your findings in daily note and who it was reported to.</a:t>
            </a:r>
            <a:endParaRPr lang="en-US"/>
          </a:p>
          <a:p>
            <a:pPr marL="0" indent="0">
              <a:buNone/>
            </a:pPr>
            <a:r>
              <a:rPr lang="en-US" sz="2000" dirty="0">
                <a:solidFill>
                  <a:srgbClr val="FF0000"/>
                </a:solidFill>
                <a:latin typeface="Arial"/>
                <a:ea typeface="+mn-lt"/>
                <a:cs typeface="+mn-lt"/>
              </a:rPr>
              <a:t>Be sure to follow up with the individual’s Primary Care Provider (PCP) or licensed healthcare provider (ex. Nurse or Physical Therapist) to discuss their risk for falls.</a:t>
            </a:r>
          </a:p>
          <a:p>
            <a:pPr marL="0" indent="0">
              <a:buNone/>
            </a:pPr>
            <a:endParaRPr lang="en-US" sz="1800" dirty="0">
              <a:solidFill>
                <a:srgbClr val="FF0000"/>
              </a:solidFill>
              <a:latin typeface="Arial"/>
              <a:cs typeface="Calibri"/>
            </a:endParaRPr>
          </a:p>
          <a:p>
            <a:pPr marL="0" indent="0">
              <a:buNone/>
            </a:pPr>
            <a:endParaRPr lang="en-US" sz="1800" dirty="0">
              <a:solidFill>
                <a:srgbClr val="FF0000"/>
              </a:solidFill>
              <a:latin typeface="Arial"/>
              <a:cs typeface="Calibri"/>
            </a:endParaRPr>
          </a:p>
          <a:p>
            <a:pPr marL="0" indent="0">
              <a:buNone/>
            </a:pPr>
            <a:endParaRPr lang="en-US" sz="1600">
              <a:latin typeface="Arial"/>
              <a:cs typeface="Calibri"/>
            </a:endParaRPr>
          </a:p>
          <a:p>
            <a:endParaRPr lang="en-US" sz="1600">
              <a:cs typeface="Calibri"/>
            </a:endParaRPr>
          </a:p>
          <a:p>
            <a:pPr marL="0" indent="0">
              <a:buNone/>
            </a:pPr>
            <a:endParaRPr lang="en-US" sz="1600">
              <a:cs typeface="Calibri"/>
            </a:endParaRPr>
          </a:p>
        </p:txBody>
      </p:sp>
      <p:pic>
        <p:nvPicPr>
          <p:cNvPr id="5" name="Picture 5">
            <a:extLst>
              <a:ext uri="{FF2B5EF4-FFF2-40B4-BE49-F238E27FC236}">
                <a16:creationId xmlns:a16="http://schemas.microsoft.com/office/drawing/2014/main" id="{612E8625-82FE-4C70-AED3-00CB60761595}"/>
              </a:ext>
            </a:extLst>
          </p:cNvPr>
          <p:cNvPicPr>
            <a:picLocks noChangeAspect="1"/>
          </p:cNvPicPr>
          <p:nvPr/>
        </p:nvPicPr>
        <p:blipFill rotWithShape="1">
          <a:blip r:embed="rId2"/>
          <a:srcRect l="10006" r="5297" b="-1"/>
          <a:stretch/>
        </p:blipFill>
        <p:spPr>
          <a:xfrm>
            <a:off x="5833044" y="1976277"/>
            <a:ext cx="3310955" cy="4881723"/>
          </a:xfrm>
          <a:custGeom>
            <a:avLst/>
            <a:gdLst/>
            <a:ahLst/>
            <a:cxnLst/>
            <a:rect l="l" t="t" r="r" b="b"/>
            <a:pathLst>
              <a:path w="4414606" h="4881723">
                <a:moveTo>
                  <a:pt x="3151661" y="0"/>
                </a:moveTo>
                <a:lnTo>
                  <a:pt x="4414606" y="1262946"/>
                </a:lnTo>
                <a:lnTo>
                  <a:pt x="4414606" y="4881723"/>
                </a:lnTo>
                <a:lnTo>
                  <a:pt x="1730061" y="4881723"/>
                </a:lnTo>
                <a:lnTo>
                  <a:pt x="0" y="3151662"/>
                </a:lnTo>
                <a:close/>
              </a:path>
            </a:pathLst>
          </a:custGeom>
        </p:spPr>
      </p:pic>
      <p:sp>
        <p:nvSpPr>
          <p:cNvPr id="4" name="Slide Number Placeholder 3">
            <a:extLst>
              <a:ext uri="{FF2B5EF4-FFF2-40B4-BE49-F238E27FC236}">
                <a16:creationId xmlns:a16="http://schemas.microsoft.com/office/drawing/2014/main" id="{C921846C-BA1F-4D6E-8200-8E809A7D93E3}"/>
              </a:ext>
            </a:extLst>
          </p:cNvPr>
          <p:cNvSpPr>
            <a:spLocks noGrp="1"/>
          </p:cNvSpPr>
          <p:nvPr>
            <p:ph type="sldNum" sz="quarter" idx="12"/>
          </p:nvPr>
        </p:nvSpPr>
        <p:spPr>
          <a:xfrm>
            <a:off x="6603999" y="6356350"/>
            <a:ext cx="2057400" cy="365125"/>
          </a:xfrm>
        </p:spPr>
        <p:txBody>
          <a:bodyPr>
            <a:normAutofit/>
          </a:bodyPr>
          <a:lstStyle/>
          <a:p>
            <a:pPr>
              <a:spcAft>
                <a:spcPts val="600"/>
              </a:spcAft>
            </a:pPr>
            <a:fld id="{BA4BD403-32A3-456F-9E42-157C52AD5E0F}" type="slidenum">
              <a:rPr lang="en-US">
                <a:solidFill>
                  <a:srgbClr val="FFFFFF"/>
                </a:solidFill>
              </a:rPr>
              <a:pPr>
                <a:spcAft>
                  <a:spcPts val="600"/>
                </a:spcAft>
              </a:pPr>
              <a:t>11</a:t>
            </a:fld>
            <a:endParaRPr lang="en-US">
              <a:solidFill>
                <a:srgbClr val="FFFFFF"/>
              </a:solidFill>
            </a:endParaRPr>
          </a:p>
        </p:txBody>
      </p:sp>
    </p:spTree>
    <p:extLst>
      <p:ext uri="{BB962C8B-B14F-4D97-AF65-F5344CB8AC3E}">
        <p14:creationId xmlns:p14="http://schemas.microsoft.com/office/powerpoint/2010/main" val="893354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55663-F342-4CE0-BD48-436F239669A4}"/>
              </a:ext>
            </a:extLst>
          </p:cNvPr>
          <p:cNvSpPr>
            <a:spLocks noGrp="1"/>
          </p:cNvSpPr>
          <p:nvPr>
            <p:ph type="title"/>
          </p:nvPr>
        </p:nvSpPr>
        <p:spPr>
          <a:xfrm>
            <a:off x="628650" y="365126"/>
            <a:ext cx="7886700" cy="681442"/>
          </a:xfrm>
        </p:spPr>
        <p:txBody>
          <a:bodyPr/>
          <a:lstStyle/>
          <a:p>
            <a:r>
              <a:rPr lang="en-US">
                <a:latin typeface="Arial Black"/>
                <a:cs typeface="Calibri Light"/>
              </a:rPr>
              <a:t>DSP connect the dots......</a:t>
            </a:r>
            <a:endParaRPr lang="en-US">
              <a:latin typeface="Arial Black"/>
            </a:endParaRPr>
          </a:p>
        </p:txBody>
      </p:sp>
      <p:sp>
        <p:nvSpPr>
          <p:cNvPr id="4" name="Slide Number Placeholder 3">
            <a:extLst>
              <a:ext uri="{FF2B5EF4-FFF2-40B4-BE49-F238E27FC236}">
                <a16:creationId xmlns:a16="http://schemas.microsoft.com/office/drawing/2014/main" id="{57D315A3-7D61-43FF-BD1F-80B83ACD7ED7}"/>
              </a:ext>
            </a:extLst>
          </p:cNvPr>
          <p:cNvSpPr>
            <a:spLocks noGrp="1"/>
          </p:cNvSpPr>
          <p:nvPr>
            <p:ph type="sldNum" sz="quarter" idx="12"/>
          </p:nvPr>
        </p:nvSpPr>
        <p:spPr/>
        <p:txBody>
          <a:bodyPr/>
          <a:lstStyle/>
          <a:p>
            <a:fld id="{BA4BD403-32A3-456F-9E42-157C52AD5E0F}" type="slidenum">
              <a:rPr lang="en-US" smtClean="0"/>
              <a:t>12</a:t>
            </a:fld>
            <a:endParaRPr lang="en-US"/>
          </a:p>
        </p:txBody>
      </p:sp>
      <p:sp>
        <p:nvSpPr>
          <p:cNvPr id="7" name="TextBox 6">
            <a:extLst>
              <a:ext uri="{FF2B5EF4-FFF2-40B4-BE49-F238E27FC236}">
                <a16:creationId xmlns:a16="http://schemas.microsoft.com/office/drawing/2014/main" id="{705DFE9F-B378-4495-A6CF-FF3F50EF5C2A}"/>
              </a:ext>
            </a:extLst>
          </p:cNvPr>
          <p:cNvSpPr txBox="1"/>
          <p:nvPr/>
        </p:nvSpPr>
        <p:spPr>
          <a:xfrm>
            <a:off x="78805" y="1393166"/>
            <a:ext cx="5832038"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FF0000"/>
                </a:solidFill>
                <a:latin typeface="Arial"/>
                <a:cs typeface="Calibri"/>
              </a:rPr>
              <a:t>Situation:</a:t>
            </a:r>
            <a:r>
              <a:rPr lang="en-US" sz="2000" dirty="0">
                <a:latin typeface="Arial"/>
                <a:cs typeface="Calibri"/>
              </a:rPr>
              <a:t>  An individual fell down three steps face forward and lands hitting his head on the floor.  He has a swollen area above the right eye.  He is breathing but eyes are closed, and he is not moving.</a:t>
            </a:r>
          </a:p>
          <a:p>
            <a:endParaRPr lang="en-US" sz="2000" dirty="0">
              <a:latin typeface="Arial"/>
              <a:cs typeface="Calibri"/>
            </a:endParaRPr>
          </a:p>
        </p:txBody>
      </p:sp>
      <p:sp>
        <p:nvSpPr>
          <p:cNvPr id="8" name="TextBox 7">
            <a:extLst>
              <a:ext uri="{FF2B5EF4-FFF2-40B4-BE49-F238E27FC236}">
                <a16:creationId xmlns:a16="http://schemas.microsoft.com/office/drawing/2014/main" id="{214D44BB-592B-4666-BFB1-C39F773E1C05}"/>
              </a:ext>
            </a:extLst>
          </p:cNvPr>
          <p:cNvSpPr txBox="1"/>
          <p:nvPr/>
        </p:nvSpPr>
        <p:spPr>
          <a:xfrm>
            <a:off x="249401" y="3934450"/>
            <a:ext cx="865159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FF0000"/>
                </a:solidFill>
                <a:latin typeface="Arial"/>
                <a:cs typeface="Calibri"/>
              </a:rPr>
              <a:t>Example of a daily note</a:t>
            </a:r>
            <a:r>
              <a:rPr lang="en-US" sz="2000" dirty="0">
                <a:latin typeface="Arial"/>
                <a:cs typeface="Calibri"/>
              </a:rPr>
              <a:t>: 4/10/20  While out with community engagement at a small shop, individual fell down three steps.  He hit his head and did not respond to his name for a few seconds.  Just above his right eye started to swell. 911 was immediately called.  Staff stayed with the individual and monitored his breathing.  By the time EMS arrived he was responding to voice commands and trying to get up.  Staff asked him to remain lying on the floor until he was evaluated.  He was taken to the ER due to hitting his head.  DSP notified Day Support Manager.</a:t>
            </a:r>
          </a:p>
          <a:p>
            <a:endParaRPr lang="en-US" sz="2000" dirty="0">
              <a:cs typeface="Calibri"/>
            </a:endParaRPr>
          </a:p>
        </p:txBody>
      </p:sp>
      <p:pic>
        <p:nvPicPr>
          <p:cNvPr id="9" name="Picture 9">
            <a:extLst>
              <a:ext uri="{FF2B5EF4-FFF2-40B4-BE49-F238E27FC236}">
                <a16:creationId xmlns:a16="http://schemas.microsoft.com/office/drawing/2014/main" id="{60CD4DCB-BDAF-444E-97AF-1157B6930638}"/>
              </a:ext>
            </a:extLst>
          </p:cNvPr>
          <p:cNvPicPr>
            <a:picLocks noChangeAspect="1"/>
          </p:cNvPicPr>
          <p:nvPr/>
        </p:nvPicPr>
        <p:blipFill>
          <a:blip r:embed="rId2"/>
          <a:stretch>
            <a:fillRect/>
          </a:stretch>
        </p:blipFill>
        <p:spPr>
          <a:xfrm>
            <a:off x="6195849" y="192884"/>
            <a:ext cx="2743200" cy="1855189"/>
          </a:xfrm>
          <a:prstGeom prst="rect">
            <a:avLst/>
          </a:prstGeom>
        </p:spPr>
      </p:pic>
      <p:sp>
        <p:nvSpPr>
          <p:cNvPr id="11" name="Rectangle: Rounded Corners 10">
            <a:extLst>
              <a:ext uri="{FF2B5EF4-FFF2-40B4-BE49-F238E27FC236}">
                <a16:creationId xmlns:a16="http://schemas.microsoft.com/office/drawing/2014/main" id="{25F43298-4539-44E1-8E11-FA43401DF0EB}"/>
              </a:ext>
            </a:extLst>
          </p:cNvPr>
          <p:cNvSpPr/>
          <p:nvPr/>
        </p:nvSpPr>
        <p:spPr>
          <a:xfrm>
            <a:off x="6573112" y="2248091"/>
            <a:ext cx="2407766" cy="11326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Calibri"/>
              </a:rPr>
              <a:t>Way to go DSP, you recognized an emergency!</a:t>
            </a:r>
            <a:endParaRPr lang="en-US"/>
          </a:p>
        </p:txBody>
      </p:sp>
      <p:sp>
        <p:nvSpPr>
          <p:cNvPr id="12" name="Rectangle: Rounded Corners 11">
            <a:extLst>
              <a:ext uri="{FF2B5EF4-FFF2-40B4-BE49-F238E27FC236}">
                <a16:creationId xmlns:a16="http://schemas.microsoft.com/office/drawing/2014/main" id="{3B9BB8E0-03DE-468B-8F2D-684FDE25BC1B}"/>
              </a:ext>
            </a:extLst>
          </p:cNvPr>
          <p:cNvSpPr/>
          <p:nvPr/>
        </p:nvSpPr>
        <p:spPr>
          <a:xfrm>
            <a:off x="1753413" y="2919388"/>
            <a:ext cx="2821314" cy="9144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cs typeface="Calibri"/>
              </a:rPr>
              <a:t>Example only:  Follow your agency documentation standards.</a:t>
            </a:r>
            <a:endParaRPr lang="en-US">
              <a:solidFill>
                <a:srgbClr val="FF0000"/>
              </a:solidFill>
            </a:endParaRPr>
          </a:p>
        </p:txBody>
      </p:sp>
    </p:spTree>
    <p:extLst>
      <p:ext uri="{BB962C8B-B14F-4D97-AF65-F5344CB8AC3E}">
        <p14:creationId xmlns:p14="http://schemas.microsoft.com/office/powerpoint/2010/main" val="3415046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B6DA0-2FAF-475F-87D8-B6E49EE6D848}"/>
              </a:ext>
            </a:extLst>
          </p:cNvPr>
          <p:cNvSpPr>
            <a:spLocks noGrp="1"/>
          </p:cNvSpPr>
          <p:nvPr>
            <p:ph type="title"/>
          </p:nvPr>
        </p:nvSpPr>
        <p:spPr>
          <a:xfrm>
            <a:off x="628650" y="227277"/>
            <a:ext cx="7886700" cy="808629"/>
          </a:xfrm>
        </p:spPr>
        <p:txBody>
          <a:bodyPr/>
          <a:lstStyle/>
          <a:p>
            <a:r>
              <a:rPr lang="en-US">
                <a:latin typeface="Arial Black"/>
                <a:cs typeface="Calibri Light"/>
              </a:rPr>
              <a:t>DSP's connect the dots...</a:t>
            </a:r>
            <a:endParaRPr lang="en-US">
              <a:latin typeface="Arial Black"/>
            </a:endParaRPr>
          </a:p>
        </p:txBody>
      </p:sp>
      <p:sp>
        <p:nvSpPr>
          <p:cNvPr id="4" name="Slide Number Placeholder 3">
            <a:extLst>
              <a:ext uri="{FF2B5EF4-FFF2-40B4-BE49-F238E27FC236}">
                <a16:creationId xmlns:a16="http://schemas.microsoft.com/office/drawing/2014/main" id="{7F0D5161-836E-4819-B7F7-DFE2C6C83D03}"/>
              </a:ext>
            </a:extLst>
          </p:cNvPr>
          <p:cNvSpPr>
            <a:spLocks noGrp="1"/>
          </p:cNvSpPr>
          <p:nvPr>
            <p:ph type="sldNum" sz="quarter" idx="12"/>
          </p:nvPr>
        </p:nvSpPr>
        <p:spPr/>
        <p:txBody>
          <a:bodyPr/>
          <a:lstStyle/>
          <a:p>
            <a:fld id="{BA4BD403-32A3-456F-9E42-157C52AD5E0F}" type="slidenum">
              <a:rPr lang="en-US" smtClean="0"/>
              <a:t>13</a:t>
            </a:fld>
            <a:endParaRPr lang="en-US"/>
          </a:p>
        </p:txBody>
      </p:sp>
      <p:sp>
        <p:nvSpPr>
          <p:cNvPr id="11" name="Speech Bubble: Rectangle with Corners Rounded 10">
            <a:extLst>
              <a:ext uri="{FF2B5EF4-FFF2-40B4-BE49-F238E27FC236}">
                <a16:creationId xmlns:a16="http://schemas.microsoft.com/office/drawing/2014/main" id="{20F26E21-4BA1-4579-8ACE-6B5C59CA2A83}"/>
              </a:ext>
            </a:extLst>
          </p:cNvPr>
          <p:cNvSpPr/>
          <p:nvPr/>
        </p:nvSpPr>
        <p:spPr>
          <a:xfrm>
            <a:off x="312458" y="1353611"/>
            <a:ext cx="2890238" cy="196816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Calibri"/>
              </a:rPr>
              <a:t>Use the RAT to assist staff be aware of risks and also prompt changes within plans and support instructions.  The RAT can help providers be proactive.</a:t>
            </a:r>
            <a:endParaRPr lang="en-US"/>
          </a:p>
        </p:txBody>
      </p:sp>
      <p:sp>
        <p:nvSpPr>
          <p:cNvPr id="12" name="Rectangle: Rounded Corners 11">
            <a:extLst>
              <a:ext uri="{FF2B5EF4-FFF2-40B4-BE49-F238E27FC236}">
                <a16:creationId xmlns:a16="http://schemas.microsoft.com/office/drawing/2014/main" id="{754DE788-99CF-4CA0-AF89-A2388077DC52}"/>
              </a:ext>
            </a:extLst>
          </p:cNvPr>
          <p:cNvSpPr/>
          <p:nvPr/>
        </p:nvSpPr>
        <p:spPr>
          <a:xfrm>
            <a:off x="4027926" y="1426021"/>
            <a:ext cx="4567404" cy="218950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Calibri"/>
              </a:rPr>
              <a:t>You are the boots on the ground!  Based on your daily observations you may recognize a change in status that your prompt evaluation.  If you notice any of the risk </a:t>
            </a:r>
            <a:r>
              <a:rPr lang="en-US">
                <a:solidFill>
                  <a:schemeClr val="tx1"/>
                </a:solidFill>
                <a:cs typeface="Calibri"/>
              </a:rPr>
              <a:t>factors listed below for falls, report and document quickly.</a:t>
            </a:r>
            <a:endParaRPr lang="en-US">
              <a:solidFill>
                <a:schemeClr val="tx1"/>
              </a:solidFill>
            </a:endParaRPr>
          </a:p>
        </p:txBody>
      </p:sp>
      <p:pic>
        <p:nvPicPr>
          <p:cNvPr id="6" name="Content Placeholder 5"/>
          <p:cNvPicPr>
            <a:picLocks noGrp="1" noChangeAspect="1"/>
          </p:cNvPicPr>
          <p:nvPr>
            <p:ph idx="1"/>
          </p:nvPr>
        </p:nvPicPr>
        <p:blipFill>
          <a:blip r:embed="rId2"/>
          <a:stretch>
            <a:fillRect/>
          </a:stretch>
        </p:blipFill>
        <p:spPr>
          <a:xfrm>
            <a:off x="0" y="3791490"/>
            <a:ext cx="9144000" cy="2929985"/>
          </a:xfrm>
          <a:prstGeom prst="rect">
            <a:avLst/>
          </a:prstGeom>
        </p:spPr>
      </p:pic>
      <p:sp>
        <p:nvSpPr>
          <p:cNvPr id="10" name="Multiplication Sign 12">
            <a:extLst>
              <a:ext uri="{FF2B5EF4-FFF2-40B4-BE49-F238E27FC236}">
                <a16:creationId xmlns:a16="http://schemas.microsoft.com/office/drawing/2014/main" id="{EBD684F2-8A1B-4A45-9A2B-4E6822397C6A}"/>
              </a:ext>
            </a:extLst>
          </p:cNvPr>
          <p:cNvSpPr/>
          <p:nvPr/>
        </p:nvSpPr>
        <p:spPr>
          <a:xfrm>
            <a:off x="1431953" y="5228458"/>
            <a:ext cx="213667" cy="29407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ltiplication Sign 12">
            <a:extLst>
              <a:ext uri="{FF2B5EF4-FFF2-40B4-BE49-F238E27FC236}">
                <a16:creationId xmlns:a16="http://schemas.microsoft.com/office/drawing/2014/main" id="{EBD684F2-8A1B-4A45-9A2B-4E6822397C6A}"/>
              </a:ext>
            </a:extLst>
          </p:cNvPr>
          <p:cNvSpPr/>
          <p:nvPr/>
        </p:nvSpPr>
        <p:spPr>
          <a:xfrm>
            <a:off x="1504289" y="6427396"/>
            <a:ext cx="213667" cy="29407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7777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17BE31F-A129-45DD-8071-A63EC47D9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7CA163AC-F477-454A-9FB4-81324C004B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9" name="Freeform 5">
              <a:extLst>
                <a:ext uri="{FF2B5EF4-FFF2-40B4-BE49-F238E27FC236}">
                  <a16:creationId xmlns:a16="http://schemas.microsoft.com/office/drawing/2014/main" id="{609D7097-03A6-4239-A2E0-784E82C236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6">
              <a:extLst>
                <a:ext uri="{FF2B5EF4-FFF2-40B4-BE49-F238E27FC236}">
                  <a16:creationId xmlns:a16="http://schemas.microsoft.com/office/drawing/2014/main" id="{813887E5-2F5F-4C9D-92F5-F80D937A8D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7">
              <a:extLst>
                <a:ext uri="{FF2B5EF4-FFF2-40B4-BE49-F238E27FC236}">
                  <a16:creationId xmlns:a16="http://schemas.microsoft.com/office/drawing/2014/main" id="{57A4F98D-BAD2-4F7F-93D3-FD86C479A9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8">
              <a:extLst>
                <a:ext uri="{FF2B5EF4-FFF2-40B4-BE49-F238E27FC236}">
                  <a16:creationId xmlns:a16="http://schemas.microsoft.com/office/drawing/2014/main" id="{FBA2120E-6E1E-4A2B-9CD8-94C39AD806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9">
              <a:extLst>
                <a:ext uri="{FF2B5EF4-FFF2-40B4-BE49-F238E27FC236}">
                  <a16:creationId xmlns:a16="http://schemas.microsoft.com/office/drawing/2014/main" id="{264DA4AC-C3A7-46CE-96BA-018B8FCFEF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0">
              <a:extLst>
                <a:ext uri="{FF2B5EF4-FFF2-40B4-BE49-F238E27FC236}">
                  <a16:creationId xmlns:a16="http://schemas.microsoft.com/office/drawing/2014/main" id="{A73A5202-BD67-46B2-9FAB-C1B28AB424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1">
              <a:extLst>
                <a:ext uri="{FF2B5EF4-FFF2-40B4-BE49-F238E27FC236}">
                  <a16:creationId xmlns:a16="http://schemas.microsoft.com/office/drawing/2014/main" id="{01E70EE5-EE26-44BD-A18E-777A1A3D52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2">
              <a:extLst>
                <a:ext uri="{FF2B5EF4-FFF2-40B4-BE49-F238E27FC236}">
                  <a16:creationId xmlns:a16="http://schemas.microsoft.com/office/drawing/2014/main" id="{504A980C-59CB-46F2-A571-87612CDD22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3">
              <a:extLst>
                <a:ext uri="{FF2B5EF4-FFF2-40B4-BE49-F238E27FC236}">
                  <a16:creationId xmlns:a16="http://schemas.microsoft.com/office/drawing/2014/main" id="{B353B73E-7D3C-4184-87FD-295B6B3412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14">
              <a:extLst>
                <a:ext uri="{FF2B5EF4-FFF2-40B4-BE49-F238E27FC236}">
                  <a16:creationId xmlns:a16="http://schemas.microsoft.com/office/drawing/2014/main" id="{2EF8F173-9834-4DD9-B995-3F8DAAAE7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15">
              <a:extLst>
                <a:ext uri="{FF2B5EF4-FFF2-40B4-BE49-F238E27FC236}">
                  <a16:creationId xmlns:a16="http://schemas.microsoft.com/office/drawing/2014/main" id="{8A9567B5-6E50-4B28-8AC5-CDC159A897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16">
              <a:extLst>
                <a:ext uri="{FF2B5EF4-FFF2-40B4-BE49-F238E27FC236}">
                  <a16:creationId xmlns:a16="http://schemas.microsoft.com/office/drawing/2014/main" id="{F98F9214-A978-485D-814B-5FE3EC570B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17">
              <a:extLst>
                <a:ext uri="{FF2B5EF4-FFF2-40B4-BE49-F238E27FC236}">
                  <a16:creationId xmlns:a16="http://schemas.microsoft.com/office/drawing/2014/main" id="{80A8AB3C-056D-4907-ACF6-ABD5BA9052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18">
              <a:extLst>
                <a:ext uri="{FF2B5EF4-FFF2-40B4-BE49-F238E27FC236}">
                  <a16:creationId xmlns:a16="http://schemas.microsoft.com/office/drawing/2014/main" id="{CF51BEC3-1414-4B86-B1E1-0051FF1819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19">
              <a:extLst>
                <a:ext uri="{FF2B5EF4-FFF2-40B4-BE49-F238E27FC236}">
                  <a16:creationId xmlns:a16="http://schemas.microsoft.com/office/drawing/2014/main" id="{F69D94F0-358D-4931-B5CA-5A223180DE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20">
              <a:extLst>
                <a:ext uri="{FF2B5EF4-FFF2-40B4-BE49-F238E27FC236}">
                  <a16:creationId xmlns:a16="http://schemas.microsoft.com/office/drawing/2014/main" id="{5CFB12DB-F2CC-466C-828B-009EA7B57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21">
              <a:extLst>
                <a:ext uri="{FF2B5EF4-FFF2-40B4-BE49-F238E27FC236}">
                  <a16:creationId xmlns:a16="http://schemas.microsoft.com/office/drawing/2014/main" id="{43D8F6E9-0540-4297-A310-D7C9FA65A0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22">
              <a:extLst>
                <a:ext uri="{FF2B5EF4-FFF2-40B4-BE49-F238E27FC236}">
                  <a16:creationId xmlns:a16="http://schemas.microsoft.com/office/drawing/2014/main" id="{077E47D8-A4D7-46C2-9EF0-AF1C777C28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23">
              <a:extLst>
                <a:ext uri="{FF2B5EF4-FFF2-40B4-BE49-F238E27FC236}">
                  <a16:creationId xmlns:a16="http://schemas.microsoft.com/office/drawing/2014/main" id="{F1D21ED2-F5A9-4411-934F-B972429F4C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24">
              <a:extLst>
                <a:ext uri="{FF2B5EF4-FFF2-40B4-BE49-F238E27FC236}">
                  <a16:creationId xmlns:a16="http://schemas.microsoft.com/office/drawing/2014/main" id="{E2EDE38A-AE13-4408-9B8B-EE6F62C910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25">
              <a:extLst>
                <a:ext uri="{FF2B5EF4-FFF2-40B4-BE49-F238E27FC236}">
                  <a16:creationId xmlns:a16="http://schemas.microsoft.com/office/drawing/2014/main" id="{3630CEB6-A7D8-45A1-AC44-147C2AF130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1" name="Group 40">
            <a:extLst>
              <a:ext uri="{FF2B5EF4-FFF2-40B4-BE49-F238E27FC236}">
                <a16:creationId xmlns:a16="http://schemas.microsoft.com/office/drawing/2014/main" id="{83118EC2-A2C7-4CDB-887C-21E0B0C437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42" name="Rectangle 41">
              <a:extLst>
                <a:ext uri="{FF2B5EF4-FFF2-40B4-BE49-F238E27FC236}">
                  <a16:creationId xmlns:a16="http://schemas.microsoft.com/office/drawing/2014/main" id="{E7D642C1-20ED-4515-B19F-47B6CC8341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Isosceles Triangle 22">
              <a:extLst>
                <a:ext uri="{FF2B5EF4-FFF2-40B4-BE49-F238E27FC236}">
                  <a16:creationId xmlns:a16="http://schemas.microsoft.com/office/drawing/2014/main" id="{0E5C6FE8-B8C9-4163-830B-3F8E408E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E3A09EDA-AF27-4D31-8A57-4407E0574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BE4D678D-345B-4E7C-AD7B-FCF9CAD1EFF2}"/>
              </a:ext>
            </a:extLst>
          </p:cNvPr>
          <p:cNvSpPr>
            <a:spLocks noGrp="1"/>
          </p:cNvSpPr>
          <p:nvPr>
            <p:ph type="title"/>
          </p:nvPr>
        </p:nvSpPr>
        <p:spPr>
          <a:xfrm>
            <a:off x="666473" y="2358391"/>
            <a:ext cx="2624234" cy="2453676"/>
          </a:xfrm>
        </p:spPr>
        <p:txBody>
          <a:bodyPr>
            <a:normAutofit/>
          </a:bodyPr>
          <a:lstStyle/>
          <a:p>
            <a:pPr algn="ctr"/>
            <a:r>
              <a:rPr lang="en-US" sz="3100" dirty="0">
                <a:solidFill>
                  <a:srgbClr val="FFFFFF"/>
                </a:solidFill>
                <a:latin typeface="Arial Black"/>
                <a:cs typeface="Calibri Light"/>
              </a:rPr>
              <a:t>Fall Prevention is Key</a:t>
            </a:r>
            <a:endParaRPr lang="en-US" sz="3100" dirty="0">
              <a:solidFill>
                <a:srgbClr val="FFFFFF"/>
              </a:solidFill>
              <a:latin typeface="Arial Black"/>
            </a:endParaRPr>
          </a:p>
        </p:txBody>
      </p:sp>
      <p:sp>
        <p:nvSpPr>
          <p:cNvPr id="4" name="Slide Number Placeholder 3">
            <a:extLst>
              <a:ext uri="{FF2B5EF4-FFF2-40B4-BE49-F238E27FC236}">
                <a16:creationId xmlns:a16="http://schemas.microsoft.com/office/drawing/2014/main" id="{D35F6B6A-FA57-401D-BD24-54E2824F8BAE}"/>
              </a:ext>
            </a:extLst>
          </p:cNvPr>
          <p:cNvSpPr>
            <a:spLocks noGrp="1"/>
          </p:cNvSpPr>
          <p:nvPr>
            <p:ph type="sldNum" sz="quarter" idx="12"/>
          </p:nvPr>
        </p:nvSpPr>
        <p:spPr>
          <a:xfrm>
            <a:off x="7852410" y="320040"/>
            <a:ext cx="685800" cy="320040"/>
          </a:xfrm>
        </p:spPr>
        <p:txBody>
          <a:bodyPr>
            <a:normAutofit/>
          </a:bodyPr>
          <a:lstStyle/>
          <a:p>
            <a:pPr>
              <a:spcAft>
                <a:spcPts val="600"/>
              </a:spcAft>
            </a:pPr>
            <a:fld id="{BA4BD403-32A3-456F-9E42-157C52AD5E0F}" type="slidenum">
              <a:rPr lang="en-US" sz="1000">
                <a:solidFill>
                  <a:schemeClr val="tx1">
                    <a:lumMod val="50000"/>
                    <a:lumOff val="50000"/>
                  </a:schemeClr>
                </a:solidFill>
              </a:rPr>
              <a:pPr>
                <a:spcAft>
                  <a:spcPts val="600"/>
                </a:spcAft>
              </a:pPr>
              <a:t>14</a:t>
            </a:fld>
            <a:endParaRPr lang="en-US" sz="1000">
              <a:solidFill>
                <a:schemeClr val="tx1">
                  <a:lumMod val="50000"/>
                  <a:lumOff val="50000"/>
                </a:schemeClr>
              </a:solidFill>
            </a:endParaRPr>
          </a:p>
        </p:txBody>
      </p:sp>
      <p:pic>
        <p:nvPicPr>
          <p:cNvPr id="9" name="Picture 9">
            <a:extLst>
              <a:ext uri="{FF2B5EF4-FFF2-40B4-BE49-F238E27FC236}">
                <a16:creationId xmlns:a16="http://schemas.microsoft.com/office/drawing/2014/main" id="{0FE67E5F-C40E-4FCD-B3E7-5962AEB27446}"/>
              </a:ext>
            </a:extLst>
          </p:cNvPr>
          <p:cNvPicPr>
            <a:picLocks noChangeAspect="1"/>
          </p:cNvPicPr>
          <p:nvPr/>
        </p:nvPicPr>
        <p:blipFill rotWithShape="1">
          <a:blip r:embed="rId2"/>
          <a:srcRect l="25560" r="17754" b="1"/>
          <a:stretch/>
        </p:blipFill>
        <p:spPr>
          <a:xfrm>
            <a:off x="3786412" y="159914"/>
            <a:ext cx="4718549" cy="1550298"/>
          </a:xfrm>
          <a:prstGeom prst="rect">
            <a:avLst/>
          </a:prstGeom>
          <a:ln w="9525">
            <a:solidFill>
              <a:schemeClr val="tx1">
                <a:alpha val="20000"/>
              </a:schemeClr>
            </a:solidFill>
          </a:ln>
        </p:spPr>
      </p:pic>
      <p:sp>
        <p:nvSpPr>
          <p:cNvPr id="13" name="Content Placeholder 12">
            <a:extLst>
              <a:ext uri="{FF2B5EF4-FFF2-40B4-BE49-F238E27FC236}">
                <a16:creationId xmlns:a16="http://schemas.microsoft.com/office/drawing/2014/main" id="{5E4FFAD7-8A86-4C79-838B-8DD1CD7A5F3B}"/>
              </a:ext>
            </a:extLst>
          </p:cNvPr>
          <p:cNvSpPr>
            <a:spLocks noGrp="1"/>
          </p:cNvSpPr>
          <p:nvPr>
            <p:ph idx="1"/>
          </p:nvPr>
        </p:nvSpPr>
        <p:spPr>
          <a:xfrm>
            <a:off x="3838835" y="1880793"/>
            <a:ext cx="4711405" cy="4890914"/>
          </a:xfrm>
        </p:spPr>
        <p:txBody>
          <a:bodyPr anchor="ctr">
            <a:normAutofit/>
          </a:bodyPr>
          <a:lstStyle/>
          <a:p>
            <a:endParaRPr lang="en-US" sz="1700" dirty="0">
              <a:latin typeface="Arial"/>
              <a:cs typeface="Calibri"/>
            </a:endParaRPr>
          </a:p>
          <a:p>
            <a:endParaRPr lang="en-US" sz="1700" dirty="0">
              <a:cs typeface="Calibri"/>
            </a:endParaRPr>
          </a:p>
        </p:txBody>
      </p:sp>
      <p:sp>
        <p:nvSpPr>
          <p:cNvPr id="3" name="Rectangle: Rounded Corners 2">
            <a:extLst>
              <a:ext uri="{FF2B5EF4-FFF2-40B4-BE49-F238E27FC236}">
                <a16:creationId xmlns:a16="http://schemas.microsoft.com/office/drawing/2014/main" id="{A8714AC6-6E08-449F-BD63-D788AE7088EF}"/>
              </a:ext>
            </a:extLst>
          </p:cNvPr>
          <p:cNvSpPr/>
          <p:nvPr/>
        </p:nvSpPr>
        <p:spPr>
          <a:xfrm>
            <a:off x="4114800" y="1721447"/>
            <a:ext cx="4589681" cy="512013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660D930-961D-4006-81FE-F6EB2B76774E}"/>
              </a:ext>
            </a:extLst>
          </p:cNvPr>
          <p:cNvSpPr txBox="1"/>
          <p:nvPr/>
        </p:nvSpPr>
        <p:spPr>
          <a:xfrm>
            <a:off x="4568367" y="1878215"/>
            <a:ext cx="3993554" cy="49552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
            </a:pPr>
            <a:r>
              <a:rPr lang="en-US" sz="2000" dirty="0">
                <a:latin typeface="Arial"/>
                <a:cs typeface="Calibri"/>
              </a:rPr>
              <a:t>Encourage using handrails</a:t>
            </a:r>
            <a:endParaRPr lang="en-US" sz="2000" dirty="0">
              <a:latin typeface="Arial"/>
              <a:cs typeface="Arial"/>
            </a:endParaRPr>
          </a:p>
          <a:p>
            <a:pPr marL="285750" indent="-285750">
              <a:buFont typeface="Wingdings"/>
              <a:buChar char="§"/>
            </a:pPr>
            <a:r>
              <a:rPr lang="en-US" sz="2000" dirty="0">
                <a:latin typeface="Arial"/>
                <a:cs typeface="Calibri"/>
              </a:rPr>
              <a:t>Wear non-skid shoes</a:t>
            </a:r>
          </a:p>
          <a:p>
            <a:pPr marL="285750" indent="-285750">
              <a:buFont typeface="Wingdings"/>
              <a:buChar char="§"/>
            </a:pPr>
            <a:r>
              <a:rPr lang="en-US" sz="2000" dirty="0">
                <a:latin typeface="Arial"/>
                <a:cs typeface="Calibri"/>
              </a:rPr>
              <a:t>Clean up spills immediately</a:t>
            </a:r>
          </a:p>
          <a:p>
            <a:pPr marL="285750" indent="-285750">
              <a:buFont typeface="Wingdings"/>
              <a:buChar char="§"/>
            </a:pPr>
            <a:r>
              <a:rPr lang="en-US" sz="2000" dirty="0">
                <a:latin typeface="Arial"/>
                <a:cs typeface="Calibri"/>
              </a:rPr>
              <a:t>No loose cords in walkways</a:t>
            </a:r>
          </a:p>
          <a:p>
            <a:pPr marL="285750" indent="-285750">
              <a:buFont typeface="Wingdings"/>
              <a:buChar char="§"/>
            </a:pPr>
            <a:r>
              <a:rPr lang="en-US" sz="2000" dirty="0">
                <a:latin typeface="Arial"/>
                <a:cs typeface="Calibri"/>
              </a:rPr>
              <a:t>Have vision checked yearly</a:t>
            </a:r>
          </a:p>
          <a:p>
            <a:pPr marL="285750" indent="-285750">
              <a:buFont typeface="Wingdings"/>
              <a:buChar char="§"/>
            </a:pPr>
            <a:r>
              <a:rPr lang="en-US" sz="2000" dirty="0">
                <a:latin typeface="Arial"/>
                <a:cs typeface="Calibri"/>
              </a:rPr>
              <a:t>No small rugs</a:t>
            </a:r>
          </a:p>
          <a:p>
            <a:pPr marL="285750" indent="-285750">
              <a:buFont typeface="Wingdings"/>
              <a:buChar char="§"/>
            </a:pPr>
            <a:r>
              <a:rPr lang="en-US" sz="2000" dirty="0">
                <a:latin typeface="Arial"/>
                <a:cs typeface="Calibri"/>
              </a:rPr>
              <a:t>Beware of pets </a:t>
            </a:r>
          </a:p>
          <a:p>
            <a:pPr marL="285750" indent="-285750">
              <a:buFont typeface="Wingdings"/>
              <a:buChar char="§"/>
            </a:pPr>
            <a:r>
              <a:rPr lang="en-US" sz="2000" dirty="0">
                <a:latin typeface="Arial"/>
                <a:cs typeface="Calibri"/>
              </a:rPr>
              <a:t>No clutter in walkways</a:t>
            </a:r>
          </a:p>
          <a:p>
            <a:pPr marL="285750" indent="-285750">
              <a:buFont typeface="Wingdings"/>
              <a:buChar char="§"/>
            </a:pPr>
            <a:r>
              <a:rPr lang="en-US" sz="2000" dirty="0">
                <a:latin typeface="Arial"/>
                <a:cs typeface="Calibri"/>
              </a:rPr>
              <a:t>Encourage use of DME equipment</a:t>
            </a:r>
          </a:p>
          <a:p>
            <a:pPr marL="285750" indent="-285750">
              <a:buFont typeface="Wingdings"/>
              <a:buChar char="§"/>
            </a:pPr>
            <a:r>
              <a:rPr lang="en-US" sz="2000" dirty="0">
                <a:latin typeface="Arial"/>
                <a:cs typeface="Calibri"/>
              </a:rPr>
              <a:t>Monitor medication side effects</a:t>
            </a:r>
          </a:p>
          <a:p>
            <a:pPr marL="285750" indent="-285750">
              <a:buFont typeface="Wingdings"/>
              <a:buChar char="§"/>
            </a:pPr>
            <a:r>
              <a:rPr lang="en-US" sz="2000" dirty="0">
                <a:latin typeface="Arial"/>
                <a:cs typeface="Calibri"/>
              </a:rPr>
              <a:t>Grab bars in bathroom</a:t>
            </a:r>
          </a:p>
          <a:p>
            <a:pPr marL="285750" indent="-285750">
              <a:buFont typeface="Wingdings"/>
              <a:buChar char="§"/>
            </a:pPr>
            <a:r>
              <a:rPr lang="en-US" sz="2000" dirty="0">
                <a:latin typeface="Arial"/>
                <a:cs typeface="Calibri"/>
              </a:rPr>
              <a:t>Non-slippery surfaces in showers/tubs   (CDC, 2019)</a:t>
            </a:r>
          </a:p>
          <a:p>
            <a:endParaRPr lang="en-US" dirty="0">
              <a:cs typeface="Calibri"/>
            </a:endParaRPr>
          </a:p>
          <a:p>
            <a:endParaRPr lang="en-US" dirty="0">
              <a:cs typeface="Calibri"/>
            </a:endParaRPr>
          </a:p>
        </p:txBody>
      </p:sp>
    </p:spTree>
    <p:extLst>
      <p:ext uri="{BB962C8B-B14F-4D97-AF65-F5344CB8AC3E}">
        <p14:creationId xmlns:p14="http://schemas.microsoft.com/office/powerpoint/2010/main" val="437067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07F6861-6F98-4574-8C83-40E9DAE31B10}"/>
              </a:ext>
            </a:extLst>
          </p:cNvPr>
          <p:cNvSpPr txBox="1"/>
          <p:nvPr/>
        </p:nvSpPr>
        <p:spPr>
          <a:xfrm>
            <a:off x="404280" y="995108"/>
            <a:ext cx="3420438" cy="112806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3500">
                <a:latin typeface="+mj-lt"/>
                <a:ea typeface="+mj-ea"/>
                <a:cs typeface="+mj-cs"/>
              </a:rPr>
              <a:t>Case Study</a:t>
            </a:r>
          </a:p>
        </p:txBody>
      </p:sp>
      <p:grpSp>
        <p:nvGrpSpPr>
          <p:cNvPr id="22" name="Group 2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23" name="Rectangle 2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BB606B6-AE69-47F2-B205-078A0D62029B}"/>
              </a:ext>
            </a:extLst>
          </p:cNvPr>
          <p:cNvSpPr txBox="1"/>
          <p:nvPr/>
        </p:nvSpPr>
        <p:spPr>
          <a:xfrm>
            <a:off x="443039" y="2330505"/>
            <a:ext cx="3419569" cy="397958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900" b="1">
                <a:latin typeface="Arial"/>
                <a:cs typeface="Arial"/>
              </a:rPr>
              <a:t>Gabby has experienced numerous falls over the years.  She has suffered many broken bones due to falls.   She struggles to maintain her balance getting up to stand and she has an unusual gait which seems almost as if she walks sideways.  Gabby has excellent perception skills; however, she communicates by making sounds and hand gestures.  She is most successful ambulating when she has staff with her that are familiar with her ques and how to assist her with walking.  </a:t>
            </a:r>
            <a:endParaRPr lang="en-US" sz="900" b="1" dirty="0">
              <a:latin typeface="Arial"/>
              <a:cs typeface="Arial"/>
            </a:endParaRPr>
          </a:p>
          <a:p>
            <a:pPr indent="-228600">
              <a:lnSpc>
                <a:spcPct val="90000"/>
              </a:lnSpc>
              <a:spcAft>
                <a:spcPts val="600"/>
              </a:spcAft>
              <a:buFont typeface="Arial" panose="020B0604020202020204" pitchFamily="34" charset="0"/>
              <a:buChar char="•"/>
            </a:pPr>
            <a:endParaRPr lang="en-US" sz="900" b="1" dirty="0">
              <a:latin typeface="Arial"/>
              <a:cs typeface="Arial"/>
            </a:endParaRPr>
          </a:p>
          <a:p>
            <a:pPr indent="-228600">
              <a:lnSpc>
                <a:spcPct val="90000"/>
              </a:lnSpc>
              <a:spcAft>
                <a:spcPts val="600"/>
              </a:spcAft>
              <a:buFont typeface="Arial" panose="020B0604020202020204" pitchFamily="34" charset="0"/>
              <a:buChar char="•"/>
            </a:pPr>
            <a:r>
              <a:rPr lang="en-US" sz="900" b="1">
                <a:latin typeface="Arial"/>
                <a:cs typeface="Arial"/>
              </a:rPr>
              <a:t>Today there are several out sick at Day Support.  Gabby has Group Day hours as well as Community Engagement hours.  Gabby is scheduled to go out with a seasoned staff person, but this staff is unfamiliar with ambulation supports.  The staff takes Gabby's travel chair since they are going to Gabby's favorite activity of helping at the food bank.</a:t>
            </a:r>
            <a:endParaRPr lang="en-US" sz="900" b="1" dirty="0">
              <a:latin typeface="Arial"/>
              <a:cs typeface="Arial"/>
            </a:endParaRPr>
          </a:p>
          <a:p>
            <a:pPr indent="-228600">
              <a:lnSpc>
                <a:spcPct val="90000"/>
              </a:lnSpc>
              <a:spcAft>
                <a:spcPts val="600"/>
              </a:spcAft>
              <a:buFont typeface="Arial" panose="020B0604020202020204" pitchFamily="34" charset="0"/>
              <a:buChar char="•"/>
            </a:pPr>
            <a:endParaRPr lang="en-US" sz="900" b="1" dirty="0">
              <a:latin typeface="Arial"/>
              <a:cs typeface="Arial"/>
            </a:endParaRPr>
          </a:p>
          <a:p>
            <a:pPr indent="-228600">
              <a:lnSpc>
                <a:spcPct val="90000"/>
              </a:lnSpc>
              <a:spcAft>
                <a:spcPts val="600"/>
              </a:spcAft>
              <a:buFont typeface="Arial" panose="020B0604020202020204" pitchFamily="34" charset="0"/>
              <a:buChar char="•"/>
            </a:pPr>
            <a:r>
              <a:rPr lang="en-US" sz="900" b="1">
                <a:latin typeface="Arial"/>
                <a:cs typeface="Arial"/>
              </a:rPr>
              <a:t>They arrive at the food bank.  The staff parks the van and attempts to assist Gabby out of the vehicle.  Gabby keeps her left arm folded up on her chest and uses her right hand to manage her cane.  Gabby tries to communicate that they left her cane back at the center.  The staff is unsure of Gabby's message and continues to assist her out of the vehicle.  Gabby gets scared and starts falling forward.  The staff support Gabby's weight, but she does have a bruise on her side from hitting the van door.  Gabby indicates she is Ok, but later that night she ends up at the ER.</a:t>
            </a:r>
          </a:p>
        </p:txBody>
      </p:sp>
      <p:sp>
        <p:nvSpPr>
          <p:cNvPr id="28" name="Rectangle 2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a:extLst>
              <a:ext uri="{FF2B5EF4-FFF2-40B4-BE49-F238E27FC236}">
                <a16:creationId xmlns:a16="http://schemas.microsoft.com/office/drawing/2014/main" id="{972B3A8C-3A75-48CD-8A64-745E1582A240}"/>
              </a:ext>
            </a:extLst>
          </p:cNvPr>
          <p:cNvPicPr>
            <a:picLocks noChangeAspect="1"/>
          </p:cNvPicPr>
          <p:nvPr/>
        </p:nvPicPr>
        <p:blipFill rotWithShape="1">
          <a:blip r:embed="rId2"/>
          <a:srcRect t="16814" r="2" b="2"/>
          <a:stretch/>
        </p:blipFill>
        <p:spPr>
          <a:xfrm>
            <a:off x="4483341" y="799352"/>
            <a:ext cx="4069057" cy="5259296"/>
          </a:xfrm>
          <a:prstGeom prst="rect">
            <a:avLst/>
          </a:prstGeom>
        </p:spPr>
      </p:pic>
      <p:sp>
        <p:nvSpPr>
          <p:cNvPr id="2" name="Slide Number Placeholder 1">
            <a:extLst>
              <a:ext uri="{FF2B5EF4-FFF2-40B4-BE49-F238E27FC236}">
                <a16:creationId xmlns:a16="http://schemas.microsoft.com/office/drawing/2014/main" id="{C94E20E0-6757-4C20-85B3-4892DAC095D0}"/>
              </a:ext>
            </a:extLst>
          </p:cNvPr>
          <p:cNvSpPr>
            <a:spLocks noGrp="1"/>
          </p:cNvSpPr>
          <p:nvPr>
            <p:ph type="sldNum" sz="quarter" idx="12"/>
          </p:nvPr>
        </p:nvSpPr>
        <p:spPr>
          <a:xfrm>
            <a:off x="7038802" y="6492240"/>
            <a:ext cx="791787" cy="365125"/>
          </a:xfrm>
        </p:spPr>
        <p:txBody>
          <a:bodyPr vert="horz" lIns="91440" tIns="45720" rIns="91440" bIns="45720" rtlCol="0" anchor="ctr">
            <a:normAutofit/>
          </a:bodyPr>
          <a:lstStyle/>
          <a:p>
            <a:pPr>
              <a:spcAft>
                <a:spcPts val="600"/>
              </a:spcAft>
              <a:defRPr/>
            </a:pPr>
            <a:fld id="{BA4BD403-32A3-456F-9E42-157C52AD5E0F}" type="slidenum">
              <a:rPr lang="en-US" sz="1200">
                <a:solidFill>
                  <a:prstClr val="black">
                    <a:tint val="75000"/>
                  </a:prstClr>
                </a:solidFill>
                <a:latin typeface="Calibri" panose="020F0502020204030204"/>
              </a:rPr>
              <a:pPr>
                <a:spcAft>
                  <a:spcPts val="600"/>
                </a:spcAft>
                <a:defRPr/>
              </a:pPr>
              <a:t>15</a:t>
            </a:fld>
            <a:endParaRPr lang="en-US" sz="1200">
              <a:solidFill>
                <a:prstClr val="black">
                  <a:tint val="75000"/>
                </a:prstClr>
              </a:solidFill>
              <a:latin typeface="Calibri" panose="020F0502020204030204"/>
            </a:endParaRPr>
          </a:p>
        </p:txBody>
      </p:sp>
      <p:sp>
        <p:nvSpPr>
          <p:cNvPr id="4" name="TextBox 3">
            <a:extLst>
              <a:ext uri="{FF2B5EF4-FFF2-40B4-BE49-F238E27FC236}">
                <a16:creationId xmlns:a16="http://schemas.microsoft.com/office/drawing/2014/main" id="{9FBA19B3-601E-4F99-911A-2DF801400E90}"/>
              </a:ext>
            </a:extLst>
          </p:cNvPr>
          <p:cNvSpPr txBox="1"/>
          <p:nvPr/>
        </p:nvSpPr>
        <p:spPr>
          <a:xfrm>
            <a:off x="500478" y="1184417"/>
            <a:ext cx="54683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Tree>
    <p:extLst>
      <p:ext uri="{BB962C8B-B14F-4D97-AF65-F5344CB8AC3E}">
        <p14:creationId xmlns:p14="http://schemas.microsoft.com/office/powerpoint/2010/main" val="422738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082C04-20CD-4A54-90D6-39C1E48A2EEE}"/>
              </a:ext>
            </a:extLst>
          </p:cNvPr>
          <p:cNvSpPr>
            <a:spLocks noGrp="1"/>
          </p:cNvSpPr>
          <p:nvPr>
            <p:ph type="sldNum" sz="quarter" idx="12"/>
          </p:nvPr>
        </p:nvSpPr>
        <p:spPr/>
        <p:txBody>
          <a:bodyPr/>
          <a:lstStyle/>
          <a:p>
            <a:fld id="{BA4BD403-32A3-456F-9E42-157C52AD5E0F}" type="slidenum">
              <a:rPr lang="en-US" smtClean="0"/>
              <a:t>16</a:t>
            </a:fld>
            <a:endParaRPr lang="en-US"/>
          </a:p>
        </p:txBody>
      </p:sp>
      <p:sp>
        <p:nvSpPr>
          <p:cNvPr id="3" name="TextBox 2">
            <a:extLst>
              <a:ext uri="{FF2B5EF4-FFF2-40B4-BE49-F238E27FC236}">
                <a16:creationId xmlns:a16="http://schemas.microsoft.com/office/drawing/2014/main" id="{D3C6A24F-A114-42C5-AA10-A9B645ADB18A}"/>
              </a:ext>
            </a:extLst>
          </p:cNvPr>
          <p:cNvSpPr txBox="1"/>
          <p:nvPr/>
        </p:nvSpPr>
        <p:spPr>
          <a:xfrm>
            <a:off x="655395" y="317562"/>
            <a:ext cx="641431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Arial Black"/>
                <a:cs typeface="Calibri"/>
              </a:rPr>
              <a:t>Apply what you've learned</a:t>
            </a:r>
          </a:p>
        </p:txBody>
      </p:sp>
      <p:sp>
        <p:nvSpPr>
          <p:cNvPr id="4" name="TextBox 3">
            <a:extLst>
              <a:ext uri="{FF2B5EF4-FFF2-40B4-BE49-F238E27FC236}">
                <a16:creationId xmlns:a16="http://schemas.microsoft.com/office/drawing/2014/main" id="{F7BB7FE2-1F36-4890-A167-930113109576}"/>
              </a:ext>
            </a:extLst>
          </p:cNvPr>
          <p:cNvSpPr txBox="1"/>
          <p:nvPr/>
        </p:nvSpPr>
        <p:spPr>
          <a:xfrm>
            <a:off x="832053" y="2397343"/>
            <a:ext cx="4398579"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List three interventions that would have prevented this fall from occurring.</a:t>
            </a:r>
          </a:p>
          <a:p>
            <a:endParaRPr lang="en-US" dirty="0">
              <a:cs typeface="Calibri"/>
            </a:endParaRPr>
          </a:p>
          <a:p>
            <a:r>
              <a:rPr lang="en-US" dirty="0">
                <a:cs typeface="Calibri"/>
              </a:rPr>
              <a:t>1.  ____________________________</a:t>
            </a:r>
          </a:p>
          <a:p>
            <a:endParaRPr lang="en-US" dirty="0">
              <a:cs typeface="Calibri"/>
            </a:endParaRPr>
          </a:p>
          <a:p>
            <a:endParaRPr lang="en-US" dirty="0">
              <a:cs typeface="Calibri"/>
            </a:endParaRPr>
          </a:p>
          <a:p>
            <a:r>
              <a:rPr lang="en-US" dirty="0">
                <a:cs typeface="Calibri"/>
              </a:rPr>
              <a:t>2.  _____________________________</a:t>
            </a:r>
          </a:p>
          <a:p>
            <a:endParaRPr lang="en-US" dirty="0">
              <a:cs typeface="Calibri"/>
            </a:endParaRPr>
          </a:p>
          <a:p>
            <a:endParaRPr lang="en-US" dirty="0">
              <a:cs typeface="Calibri"/>
            </a:endParaRPr>
          </a:p>
          <a:p>
            <a:r>
              <a:rPr lang="en-US" dirty="0">
                <a:cs typeface="Calibri"/>
              </a:rPr>
              <a:t>3.  _____________________________</a:t>
            </a:r>
          </a:p>
        </p:txBody>
      </p:sp>
    </p:spTree>
    <p:extLst>
      <p:ext uri="{BB962C8B-B14F-4D97-AF65-F5344CB8AC3E}">
        <p14:creationId xmlns:p14="http://schemas.microsoft.com/office/powerpoint/2010/main" val="2152805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15B2BE-400D-4886-B209-F6E1D9507C6E}"/>
              </a:ext>
            </a:extLst>
          </p:cNvPr>
          <p:cNvSpPr>
            <a:spLocks noGrp="1"/>
          </p:cNvSpPr>
          <p:nvPr>
            <p:ph type="sldNum" sz="quarter" idx="12"/>
          </p:nvPr>
        </p:nvSpPr>
        <p:spPr/>
        <p:txBody>
          <a:bodyPr/>
          <a:lstStyle/>
          <a:p>
            <a:fld id="{BA4BD403-32A3-456F-9E42-157C52AD5E0F}" type="slidenum">
              <a:rPr lang="en-US" smtClean="0"/>
              <a:t>17</a:t>
            </a:fld>
            <a:endParaRPr lang="en-US"/>
          </a:p>
        </p:txBody>
      </p:sp>
      <p:sp>
        <p:nvSpPr>
          <p:cNvPr id="3" name="Rectangle 2">
            <a:extLst>
              <a:ext uri="{FF2B5EF4-FFF2-40B4-BE49-F238E27FC236}">
                <a16:creationId xmlns:a16="http://schemas.microsoft.com/office/drawing/2014/main" id="{43ACFD2B-213E-4A28-B196-A5BB4E58618E}"/>
              </a:ext>
            </a:extLst>
          </p:cNvPr>
          <p:cNvSpPr/>
          <p:nvPr/>
        </p:nvSpPr>
        <p:spPr>
          <a:xfrm>
            <a:off x="-2526" y="3789"/>
            <a:ext cx="9149051" cy="15837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0A7B754-7673-43FE-B8CE-EC044F1ECAAE}"/>
              </a:ext>
            </a:extLst>
          </p:cNvPr>
          <p:cNvSpPr txBox="1"/>
          <p:nvPr/>
        </p:nvSpPr>
        <p:spPr>
          <a:xfrm>
            <a:off x="219760" y="1002808"/>
            <a:ext cx="816139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rgbClr val="FF0000"/>
                </a:solidFill>
                <a:cs typeface="Calibri"/>
              </a:rPr>
              <a:t>SC's- as you are completing the RAT tool keep in mind there are key diagnoses and situations you need to incorporate in discussion with providers and caregivers to ensure  risk factors are being recognized.</a:t>
            </a:r>
            <a:endParaRPr lang="en-US"/>
          </a:p>
        </p:txBody>
      </p:sp>
      <p:sp>
        <p:nvSpPr>
          <p:cNvPr id="7" name="TextBox 6">
            <a:extLst>
              <a:ext uri="{FF2B5EF4-FFF2-40B4-BE49-F238E27FC236}">
                <a16:creationId xmlns:a16="http://schemas.microsoft.com/office/drawing/2014/main" id="{8ED70344-721F-4A21-A0D7-0AC1433D8DDB}"/>
              </a:ext>
            </a:extLst>
          </p:cNvPr>
          <p:cNvSpPr txBox="1"/>
          <p:nvPr/>
        </p:nvSpPr>
        <p:spPr>
          <a:xfrm>
            <a:off x="274225" y="337373"/>
            <a:ext cx="8641331"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Arial Black"/>
                <a:cs typeface="Calibri"/>
              </a:rPr>
              <a:t>SC's connect the dots...</a:t>
            </a:r>
          </a:p>
          <a:p>
            <a:endParaRPr lang="en-US" dirty="0">
              <a:cs typeface="Calibri"/>
            </a:endParaRPr>
          </a:p>
        </p:txBody>
      </p:sp>
      <p:sp>
        <p:nvSpPr>
          <p:cNvPr id="9" name="Cloud 8">
            <a:extLst>
              <a:ext uri="{FF2B5EF4-FFF2-40B4-BE49-F238E27FC236}">
                <a16:creationId xmlns:a16="http://schemas.microsoft.com/office/drawing/2014/main" id="{A0FEB591-50B4-4FF0-83EB-5CEB0CF94FFE}"/>
              </a:ext>
            </a:extLst>
          </p:cNvPr>
          <p:cNvSpPr/>
          <p:nvPr/>
        </p:nvSpPr>
        <p:spPr>
          <a:xfrm rot="60000">
            <a:off x="3142304" y="3855888"/>
            <a:ext cx="2493128" cy="134381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cs typeface="Calibri"/>
              </a:rPr>
              <a:t>RAT TOOL</a:t>
            </a:r>
          </a:p>
          <a:p>
            <a:pPr algn="ctr"/>
            <a:endParaRPr lang="en-US" dirty="0">
              <a:cs typeface="Calibri"/>
            </a:endParaRPr>
          </a:p>
        </p:txBody>
      </p:sp>
      <p:sp>
        <p:nvSpPr>
          <p:cNvPr id="11" name="Rectangle: Rounded Corners 10">
            <a:extLst>
              <a:ext uri="{FF2B5EF4-FFF2-40B4-BE49-F238E27FC236}">
                <a16:creationId xmlns:a16="http://schemas.microsoft.com/office/drawing/2014/main" id="{29A838BC-B97D-4105-8091-9F11E867F58D}"/>
              </a:ext>
            </a:extLst>
          </p:cNvPr>
          <p:cNvSpPr/>
          <p:nvPr/>
        </p:nvSpPr>
        <p:spPr>
          <a:xfrm>
            <a:off x="416677" y="2566929"/>
            <a:ext cx="1984441" cy="84704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Calibri"/>
              </a:rPr>
              <a:t>Visual changes</a:t>
            </a:r>
          </a:p>
          <a:p>
            <a:pPr algn="ctr"/>
            <a:r>
              <a:rPr lang="en-US" dirty="0">
                <a:solidFill>
                  <a:schemeClr val="tx1"/>
                </a:solidFill>
                <a:cs typeface="Calibri"/>
              </a:rPr>
              <a:t>Loss of vision </a:t>
            </a:r>
          </a:p>
        </p:txBody>
      </p:sp>
      <p:sp>
        <p:nvSpPr>
          <p:cNvPr id="13" name="Rectangle: Rounded Corners 12">
            <a:extLst>
              <a:ext uri="{FF2B5EF4-FFF2-40B4-BE49-F238E27FC236}">
                <a16:creationId xmlns:a16="http://schemas.microsoft.com/office/drawing/2014/main" id="{4F5EC6C3-D475-4C07-A720-2ECB94B536A9}"/>
              </a:ext>
            </a:extLst>
          </p:cNvPr>
          <p:cNvSpPr/>
          <p:nvPr/>
        </p:nvSpPr>
        <p:spPr>
          <a:xfrm>
            <a:off x="4117411" y="2491522"/>
            <a:ext cx="1801960" cy="8166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Calibri"/>
              </a:rPr>
              <a:t>Orthostatic Hypotension </a:t>
            </a:r>
          </a:p>
          <a:p>
            <a:pPr algn="ctr"/>
            <a:r>
              <a:rPr lang="en-US" dirty="0">
                <a:solidFill>
                  <a:schemeClr val="tx1"/>
                </a:solidFill>
                <a:ea typeface="+mn-lt"/>
                <a:cs typeface="+mn-lt"/>
              </a:rPr>
              <a:t>Ataxia</a:t>
            </a:r>
            <a:endParaRPr lang="en-US" dirty="0"/>
          </a:p>
        </p:txBody>
      </p:sp>
      <p:sp>
        <p:nvSpPr>
          <p:cNvPr id="15" name="Rectangle: Rounded Corners 14">
            <a:extLst>
              <a:ext uri="{FF2B5EF4-FFF2-40B4-BE49-F238E27FC236}">
                <a16:creationId xmlns:a16="http://schemas.microsoft.com/office/drawing/2014/main" id="{C544C1FC-7878-4172-97AA-FF75D8CB6304}"/>
              </a:ext>
            </a:extLst>
          </p:cNvPr>
          <p:cNvSpPr/>
          <p:nvPr/>
        </p:nvSpPr>
        <p:spPr>
          <a:xfrm>
            <a:off x="6055386" y="2495331"/>
            <a:ext cx="2052448" cy="8470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Calibri"/>
              </a:rPr>
              <a:t>Congestive Heart Failure </a:t>
            </a:r>
          </a:p>
          <a:p>
            <a:pPr algn="ctr"/>
            <a:r>
              <a:rPr lang="en-US" dirty="0">
                <a:solidFill>
                  <a:schemeClr val="tx1"/>
                </a:solidFill>
                <a:cs typeface="Calibri"/>
              </a:rPr>
              <a:t>(edema in the legs)</a:t>
            </a:r>
          </a:p>
        </p:txBody>
      </p:sp>
      <p:sp>
        <p:nvSpPr>
          <p:cNvPr id="17" name="Rectangle: Rounded Corners 16">
            <a:extLst>
              <a:ext uri="{FF2B5EF4-FFF2-40B4-BE49-F238E27FC236}">
                <a16:creationId xmlns:a16="http://schemas.microsoft.com/office/drawing/2014/main" id="{945A76D8-0861-4B26-9F3B-EF91B5DA2CFC}"/>
              </a:ext>
            </a:extLst>
          </p:cNvPr>
          <p:cNvSpPr/>
          <p:nvPr/>
        </p:nvSpPr>
        <p:spPr>
          <a:xfrm>
            <a:off x="7028613" y="3737297"/>
            <a:ext cx="1545892" cy="75724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Calibri"/>
              </a:rPr>
              <a:t>Heart Arrythmias </a:t>
            </a:r>
          </a:p>
        </p:txBody>
      </p:sp>
      <p:sp>
        <p:nvSpPr>
          <p:cNvPr id="19" name="Rectangle: Rounded Corners 18">
            <a:extLst>
              <a:ext uri="{FF2B5EF4-FFF2-40B4-BE49-F238E27FC236}">
                <a16:creationId xmlns:a16="http://schemas.microsoft.com/office/drawing/2014/main" id="{ECECFC29-6609-4279-A244-CB5E6D636496}"/>
              </a:ext>
            </a:extLst>
          </p:cNvPr>
          <p:cNvSpPr/>
          <p:nvPr/>
        </p:nvSpPr>
        <p:spPr>
          <a:xfrm>
            <a:off x="6803301" y="4903195"/>
            <a:ext cx="1773339" cy="558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Calibri"/>
              </a:rPr>
              <a:t>Osteoporosis </a:t>
            </a:r>
            <a:endParaRPr lang="en-US" dirty="0">
              <a:solidFill>
                <a:schemeClr val="tx1"/>
              </a:solidFill>
            </a:endParaRPr>
          </a:p>
        </p:txBody>
      </p:sp>
      <p:sp>
        <p:nvSpPr>
          <p:cNvPr id="21" name="Rectangle: Rounded Corners 20">
            <a:extLst>
              <a:ext uri="{FF2B5EF4-FFF2-40B4-BE49-F238E27FC236}">
                <a16:creationId xmlns:a16="http://schemas.microsoft.com/office/drawing/2014/main" id="{8A25A896-95AF-427A-84E0-1C70BC2A3B80}"/>
              </a:ext>
            </a:extLst>
          </p:cNvPr>
          <p:cNvSpPr/>
          <p:nvPr/>
        </p:nvSpPr>
        <p:spPr>
          <a:xfrm>
            <a:off x="5157842" y="5648762"/>
            <a:ext cx="1783525" cy="61974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Calibri"/>
              </a:rPr>
              <a:t>Diabetes</a:t>
            </a:r>
          </a:p>
          <a:p>
            <a:pPr algn="ctr"/>
            <a:r>
              <a:rPr lang="en-US" dirty="0">
                <a:solidFill>
                  <a:schemeClr val="tx1"/>
                </a:solidFill>
                <a:cs typeface="Calibri"/>
              </a:rPr>
              <a:t>(Hypoglycemia) </a:t>
            </a:r>
          </a:p>
        </p:txBody>
      </p:sp>
      <p:sp>
        <p:nvSpPr>
          <p:cNvPr id="23" name="Rectangle: Rounded Corners 22">
            <a:extLst>
              <a:ext uri="{FF2B5EF4-FFF2-40B4-BE49-F238E27FC236}">
                <a16:creationId xmlns:a16="http://schemas.microsoft.com/office/drawing/2014/main" id="{66E99B13-BEC3-4782-8416-04425EF1BE56}"/>
              </a:ext>
            </a:extLst>
          </p:cNvPr>
          <p:cNvSpPr/>
          <p:nvPr/>
        </p:nvSpPr>
        <p:spPr>
          <a:xfrm>
            <a:off x="1073681" y="5641986"/>
            <a:ext cx="1902262" cy="82798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Calibri"/>
              </a:rPr>
              <a:t>Unfamiliar with environment </a:t>
            </a:r>
          </a:p>
        </p:txBody>
      </p:sp>
      <p:sp>
        <p:nvSpPr>
          <p:cNvPr id="25" name="Rectangle: Rounded Corners 24">
            <a:extLst>
              <a:ext uri="{FF2B5EF4-FFF2-40B4-BE49-F238E27FC236}">
                <a16:creationId xmlns:a16="http://schemas.microsoft.com/office/drawing/2014/main" id="{23118224-B68E-4AF2-AE9A-3E5EEAC747DC}"/>
              </a:ext>
            </a:extLst>
          </p:cNvPr>
          <p:cNvSpPr/>
          <p:nvPr/>
        </p:nvSpPr>
        <p:spPr>
          <a:xfrm>
            <a:off x="380930" y="4716401"/>
            <a:ext cx="1373834" cy="5553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Calibri"/>
              </a:rPr>
              <a:t>Dementia </a:t>
            </a:r>
          </a:p>
        </p:txBody>
      </p:sp>
      <p:cxnSp>
        <p:nvCxnSpPr>
          <p:cNvPr id="26" name="Connector: Curved 25">
            <a:extLst>
              <a:ext uri="{FF2B5EF4-FFF2-40B4-BE49-F238E27FC236}">
                <a16:creationId xmlns:a16="http://schemas.microsoft.com/office/drawing/2014/main" id="{AE59F91B-A66B-415A-AED8-6770834E660E}"/>
              </a:ext>
            </a:extLst>
          </p:cNvPr>
          <p:cNvCxnSpPr/>
          <p:nvPr/>
        </p:nvCxnSpPr>
        <p:spPr>
          <a:xfrm>
            <a:off x="5352524" y="4424230"/>
            <a:ext cx="1421102" cy="735439"/>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a16="http://schemas.microsoft.com/office/drawing/2014/main" id="{AA575A5A-E369-424A-BF4F-5CE88B0879D3}"/>
              </a:ext>
            </a:extLst>
          </p:cNvPr>
          <p:cNvCxnSpPr/>
          <p:nvPr/>
        </p:nvCxnSpPr>
        <p:spPr>
          <a:xfrm flipH="1">
            <a:off x="5197334" y="3316751"/>
            <a:ext cx="916927" cy="687066"/>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28" name="Connector: Curved 27">
            <a:extLst>
              <a:ext uri="{FF2B5EF4-FFF2-40B4-BE49-F238E27FC236}">
                <a16:creationId xmlns:a16="http://schemas.microsoft.com/office/drawing/2014/main" id="{DCDB97DF-D17F-4C30-BFF5-91EA4094B26E}"/>
              </a:ext>
            </a:extLst>
          </p:cNvPr>
          <p:cNvCxnSpPr>
            <a:cxnSpLocks/>
          </p:cNvCxnSpPr>
          <p:nvPr/>
        </p:nvCxnSpPr>
        <p:spPr>
          <a:xfrm flipH="1">
            <a:off x="5550970" y="4074542"/>
            <a:ext cx="1485269" cy="20713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29" name="Connector: Curved 28">
            <a:extLst>
              <a:ext uri="{FF2B5EF4-FFF2-40B4-BE49-F238E27FC236}">
                <a16:creationId xmlns:a16="http://schemas.microsoft.com/office/drawing/2014/main" id="{D74E759C-F1D7-4169-AC5F-D6E6C222AA0D}"/>
              </a:ext>
            </a:extLst>
          </p:cNvPr>
          <p:cNvCxnSpPr>
            <a:cxnSpLocks/>
          </p:cNvCxnSpPr>
          <p:nvPr/>
        </p:nvCxnSpPr>
        <p:spPr>
          <a:xfrm flipH="1" flipV="1">
            <a:off x="4995257" y="4786866"/>
            <a:ext cx="1068485" cy="853775"/>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30" name="Connector: Curved 29">
            <a:extLst>
              <a:ext uri="{FF2B5EF4-FFF2-40B4-BE49-F238E27FC236}">
                <a16:creationId xmlns:a16="http://schemas.microsoft.com/office/drawing/2014/main" id="{64540590-D91C-4E33-B9DB-1C70B4280C8A}"/>
              </a:ext>
            </a:extLst>
          </p:cNvPr>
          <p:cNvCxnSpPr>
            <a:cxnSpLocks/>
          </p:cNvCxnSpPr>
          <p:nvPr/>
        </p:nvCxnSpPr>
        <p:spPr>
          <a:xfrm flipH="1">
            <a:off x="1610462" y="4592365"/>
            <a:ext cx="1573677" cy="409206"/>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31" name="Connector: Curved 30">
            <a:extLst>
              <a:ext uri="{FF2B5EF4-FFF2-40B4-BE49-F238E27FC236}">
                <a16:creationId xmlns:a16="http://schemas.microsoft.com/office/drawing/2014/main" id="{46BEB4C0-58A9-40A5-B2E2-34216D10CCBF}"/>
              </a:ext>
            </a:extLst>
          </p:cNvPr>
          <p:cNvCxnSpPr>
            <a:cxnSpLocks/>
          </p:cNvCxnSpPr>
          <p:nvPr/>
        </p:nvCxnSpPr>
        <p:spPr>
          <a:xfrm flipH="1">
            <a:off x="2545069" y="4731294"/>
            <a:ext cx="1283191" cy="91440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85FD8B85-6445-48ED-91DB-3D7B6CC07374}"/>
              </a:ext>
            </a:extLst>
          </p:cNvPr>
          <p:cNvCxnSpPr>
            <a:cxnSpLocks/>
          </p:cNvCxnSpPr>
          <p:nvPr/>
        </p:nvCxnSpPr>
        <p:spPr>
          <a:xfrm flipH="1" flipV="1">
            <a:off x="3472523" y="4962439"/>
            <a:ext cx="1272240" cy="1044467"/>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33" name="Connector: Curved 32">
            <a:extLst>
              <a:ext uri="{FF2B5EF4-FFF2-40B4-BE49-F238E27FC236}">
                <a16:creationId xmlns:a16="http://schemas.microsoft.com/office/drawing/2014/main" id="{3B5B002C-BFED-4798-ACE3-644C901576FA}"/>
              </a:ext>
            </a:extLst>
          </p:cNvPr>
          <p:cNvCxnSpPr>
            <a:cxnSpLocks/>
          </p:cNvCxnSpPr>
          <p:nvPr/>
        </p:nvCxnSpPr>
        <p:spPr>
          <a:xfrm flipH="1">
            <a:off x="4111169" y="2991316"/>
            <a:ext cx="600228" cy="1025130"/>
          </a:xfrm>
          <a:prstGeom prst="curvedConnector3">
            <a:avLst/>
          </a:prstGeom>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B79BF318-C5C7-4C4D-A5C7-8DE829AF9E82}"/>
              </a:ext>
            </a:extLst>
          </p:cNvPr>
          <p:cNvSpPr/>
          <p:nvPr/>
        </p:nvSpPr>
        <p:spPr>
          <a:xfrm>
            <a:off x="224251" y="3594020"/>
            <a:ext cx="1677900" cy="91214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Calibri"/>
              </a:rPr>
              <a:t>Dehydration </a:t>
            </a:r>
            <a:endParaRPr lang="en-US" dirty="0">
              <a:solidFill>
                <a:schemeClr val="tx1"/>
              </a:solidFill>
            </a:endParaRPr>
          </a:p>
        </p:txBody>
      </p:sp>
      <p:cxnSp>
        <p:nvCxnSpPr>
          <p:cNvPr id="34" name="Connector: Curved 33">
            <a:extLst>
              <a:ext uri="{FF2B5EF4-FFF2-40B4-BE49-F238E27FC236}">
                <a16:creationId xmlns:a16="http://schemas.microsoft.com/office/drawing/2014/main" id="{D8205DA2-DDB9-4F43-B202-8ABC9D2EB564}"/>
              </a:ext>
            </a:extLst>
          </p:cNvPr>
          <p:cNvCxnSpPr>
            <a:cxnSpLocks/>
          </p:cNvCxnSpPr>
          <p:nvPr/>
        </p:nvCxnSpPr>
        <p:spPr>
          <a:xfrm flipH="1" flipV="1">
            <a:off x="1811296" y="3732056"/>
            <a:ext cx="1857504" cy="500141"/>
          </a:xfrm>
          <a:prstGeom prst="curvedConnector3">
            <a:avLst/>
          </a:prstGeom>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D9D15C25-39F1-40EB-B2E5-12531556ECCF}"/>
              </a:ext>
            </a:extLst>
          </p:cNvPr>
          <p:cNvSpPr/>
          <p:nvPr/>
        </p:nvSpPr>
        <p:spPr>
          <a:xfrm>
            <a:off x="3357010" y="5699844"/>
            <a:ext cx="1646930" cy="11291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Calibri"/>
              </a:rPr>
              <a:t>Are more or different supports needed? </a:t>
            </a:r>
            <a:endParaRPr lang="en-US">
              <a:solidFill>
                <a:schemeClr val="tx1"/>
              </a:solidFill>
              <a:cs typeface="Calibri"/>
            </a:endParaRPr>
          </a:p>
        </p:txBody>
      </p:sp>
      <p:cxnSp>
        <p:nvCxnSpPr>
          <p:cNvPr id="37" name="Connector: Curved 36">
            <a:extLst>
              <a:ext uri="{FF2B5EF4-FFF2-40B4-BE49-F238E27FC236}">
                <a16:creationId xmlns:a16="http://schemas.microsoft.com/office/drawing/2014/main" id="{E1A73336-0FC3-4DBF-9419-BA46AE3008B2}"/>
              </a:ext>
            </a:extLst>
          </p:cNvPr>
          <p:cNvCxnSpPr>
            <a:cxnSpLocks/>
          </p:cNvCxnSpPr>
          <p:nvPr/>
        </p:nvCxnSpPr>
        <p:spPr>
          <a:xfrm flipH="1" flipV="1">
            <a:off x="2386357" y="3169003"/>
            <a:ext cx="1272240" cy="1044467"/>
          </a:xfrm>
          <a:prstGeom prst="curvedConnector3">
            <a:avLst/>
          </a:prstGeom>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410AD6F8-CB6E-41FD-8B06-2D4092505384}"/>
              </a:ext>
            </a:extLst>
          </p:cNvPr>
          <p:cNvSpPr/>
          <p:nvPr/>
        </p:nvSpPr>
        <p:spPr>
          <a:xfrm>
            <a:off x="2548700" y="2226640"/>
            <a:ext cx="1470113" cy="9396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cs typeface="Calibri"/>
              </a:rPr>
              <a:t>OT/PT evaluation?</a:t>
            </a:r>
          </a:p>
        </p:txBody>
      </p:sp>
      <p:cxnSp>
        <p:nvCxnSpPr>
          <p:cNvPr id="38" name="Connector: Curved 37">
            <a:extLst>
              <a:ext uri="{FF2B5EF4-FFF2-40B4-BE49-F238E27FC236}">
                <a16:creationId xmlns:a16="http://schemas.microsoft.com/office/drawing/2014/main" id="{7CB473A4-4C6A-42BB-AB63-D133C0E3BA66}"/>
              </a:ext>
            </a:extLst>
          </p:cNvPr>
          <p:cNvCxnSpPr>
            <a:cxnSpLocks/>
          </p:cNvCxnSpPr>
          <p:nvPr/>
        </p:nvCxnSpPr>
        <p:spPr>
          <a:xfrm flipH="1" flipV="1">
            <a:off x="3358854" y="3143744"/>
            <a:ext cx="438671" cy="1221283"/>
          </a:xfrm>
          <a:prstGeom prst="curvedConnector3">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793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A4BD403-32A3-456F-9E42-157C52AD5E0F}" type="slidenum">
              <a:rPr lang="en-US" smtClean="0"/>
              <a:t>18</a:t>
            </a:fld>
            <a:endParaRPr lang="en-US"/>
          </a:p>
        </p:txBody>
      </p:sp>
      <p:sp>
        <p:nvSpPr>
          <p:cNvPr id="5" name="TextBox 4"/>
          <p:cNvSpPr txBox="1"/>
          <p:nvPr/>
        </p:nvSpPr>
        <p:spPr>
          <a:xfrm>
            <a:off x="123701" y="151709"/>
            <a:ext cx="5784112" cy="461665"/>
          </a:xfrm>
          <a:prstGeom prst="rect">
            <a:avLst/>
          </a:prstGeom>
          <a:noFill/>
        </p:spPr>
        <p:txBody>
          <a:bodyPr wrap="square" rtlCol="0">
            <a:spAutoFit/>
          </a:bodyPr>
          <a:lstStyle/>
          <a:p>
            <a:r>
              <a:rPr lang="en-US" sz="2400" dirty="0">
                <a:latin typeface="Arial Black" panose="020B0A04020102020204" pitchFamily="34" charset="0"/>
              </a:rPr>
              <a:t>Follow these steps to success…</a:t>
            </a:r>
          </a:p>
        </p:txBody>
      </p:sp>
      <p:pic>
        <p:nvPicPr>
          <p:cNvPr id="6" name="Picture 5"/>
          <p:cNvPicPr>
            <a:picLocks noChangeAspect="1"/>
          </p:cNvPicPr>
          <p:nvPr/>
        </p:nvPicPr>
        <p:blipFill>
          <a:blip r:embed="rId2"/>
          <a:stretch>
            <a:fillRect/>
          </a:stretch>
        </p:blipFill>
        <p:spPr>
          <a:xfrm>
            <a:off x="0" y="4105275"/>
            <a:ext cx="9144000" cy="2752725"/>
          </a:xfrm>
          <a:prstGeom prst="rect">
            <a:avLst/>
          </a:prstGeom>
        </p:spPr>
      </p:pic>
      <p:sp>
        <p:nvSpPr>
          <p:cNvPr id="7" name="Rectangle 6">
            <a:extLst>
              <a:ext uri="{FF2B5EF4-FFF2-40B4-BE49-F238E27FC236}">
                <a16:creationId xmlns:a16="http://schemas.microsoft.com/office/drawing/2014/main" id="{B3D85624-8BA9-4F0F-A6AA-D8C8C18B23A4}"/>
              </a:ext>
            </a:extLst>
          </p:cNvPr>
          <p:cNvSpPr/>
          <p:nvPr/>
        </p:nvSpPr>
        <p:spPr>
          <a:xfrm>
            <a:off x="-2702593" y="264957"/>
            <a:ext cx="2551225" cy="9598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Remember! Think about all settings: home, Day Support, Community Engagement</a:t>
            </a:r>
          </a:p>
        </p:txBody>
      </p:sp>
      <p:sp>
        <p:nvSpPr>
          <p:cNvPr id="8" name="Rectangle 7"/>
          <p:cNvSpPr/>
          <p:nvPr/>
        </p:nvSpPr>
        <p:spPr>
          <a:xfrm>
            <a:off x="6457950" y="135533"/>
            <a:ext cx="2546761" cy="106693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Prior to ISP meeting, review discharge summaries, medical reports, and health history for information.</a:t>
            </a:r>
          </a:p>
        </p:txBody>
      </p:sp>
      <p:pic>
        <p:nvPicPr>
          <p:cNvPr id="9" name="Picture 8"/>
          <p:cNvPicPr>
            <a:picLocks noChangeAspect="1"/>
          </p:cNvPicPr>
          <p:nvPr/>
        </p:nvPicPr>
        <p:blipFill>
          <a:blip r:embed="rId3"/>
          <a:stretch>
            <a:fillRect/>
          </a:stretch>
        </p:blipFill>
        <p:spPr>
          <a:xfrm>
            <a:off x="0" y="1515058"/>
            <a:ext cx="9144000" cy="1799315"/>
          </a:xfrm>
          <a:prstGeom prst="rect">
            <a:avLst/>
          </a:prstGeom>
        </p:spPr>
      </p:pic>
      <p:sp>
        <p:nvSpPr>
          <p:cNvPr id="10" name="Multiplication Sign 7">
            <a:extLst>
              <a:ext uri="{FF2B5EF4-FFF2-40B4-BE49-F238E27FC236}">
                <a16:creationId xmlns:a16="http://schemas.microsoft.com/office/drawing/2014/main" id="{0160DB34-155F-4E26-92E8-DACEDEED8DA5}"/>
              </a:ext>
            </a:extLst>
          </p:cNvPr>
          <p:cNvSpPr/>
          <p:nvPr/>
        </p:nvSpPr>
        <p:spPr>
          <a:xfrm>
            <a:off x="7846652" y="2414715"/>
            <a:ext cx="373811" cy="47445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24">
            <a:extLst>
              <a:ext uri="{FF2B5EF4-FFF2-40B4-BE49-F238E27FC236}">
                <a16:creationId xmlns:a16="http://schemas.microsoft.com/office/drawing/2014/main" id="{E9F01252-524A-4AF4-AA75-70B93043FF80}"/>
              </a:ext>
            </a:extLst>
          </p:cNvPr>
          <p:cNvSpPr/>
          <p:nvPr/>
        </p:nvSpPr>
        <p:spPr>
          <a:xfrm>
            <a:off x="7780961" y="3081277"/>
            <a:ext cx="505192" cy="6455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126823" y="3680069"/>
            <a:ext cx="3159330" cy="369332"/>
          </a:xfrm>
          <a:prstGeom prst="rect">
            <a:avLst/>
          </a:prstGeom>
          <a:noFill/>
        </p:spPr>
        <p:txBody>
          <a:bodyPr wrap="square" rtlCol="0">
            <a:spAutoFit/>
          </a:bodyPr>
          <a:lstStyle/>
          <a:p>
            <a:r>
              <a:rPr lang="en-US" dirty="0">
                <a:solidFill>
                  <a:srgbClr val="FF0000"/>
                </a:solidFill>
              </a:rPr>
              <a:t>Skip Step 2 and go to Section D</a:t>
            </a:r>
          </a:p>
        </p:txBody>
      </p:sp>
    </p:spTree>
    <p:extLst>
      <p:ext uri="{BB962C8B-B14F-4D97-AF65-F5344CB8AC3E}">
        <p14:creationId xmlns:p14="http://schemas.microsoft.com/office/powerpoint/2010/main" val="1030358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A4BD403-32A3-456F-9E42-157C52AD5E0F}" type="slidenum">
              <a:rPr lang="en-US" smtClean="0"/>
              <a:t>19</a:t>
            </a:fld>
            <a:endParaRPr lang="en-US"/>
          </a:p>
        </p:txBody>
      </p:sp>
      <p:sp>
        <p:nvSpPr>
          <p:cNvPr id="6" name="Title 5"/>
          <p:cNvSpPr txBox="1">
            <a:spLocks noGrp="1"/>
          </p:cNvSpPr>
          <p:nvPr>
            <p:ph type="title"/>
          </p:nvPr>
        </p:nvSpPr>
        <p:spPr>
          <a:xfrm>
            <a:off x="271811" y="176328"/>
            <a:ext cx="5638335" cy="424732"/>
          </a:xfrm>
          <a:prstGeom prst="rect">
            <a:avLst/>
          </a:prstGeom>
          <a:noFill/>
        </p:spPr>
        <p:txBody>
          <a:bodyPr wrap="square" rtlCol="0">
            <a:spAutoFit/>
          </a:bodyPr>
          <a:lstStyle/>
          <a:p>
            <a:r>
              <a:rPr lang="en-US" sz="2400" dirty="0">
                <a:latin typeface="Arial Black" panose="020B0A04020102020204" pitchFamily="34" charset="0"/>
              </a:rPr>
              <a:t>Follow these steps to success…</a:t>
            </a:r>
          </a:p>
        </p:txBody>
      </p:sp>
      <p:pic>
        <p:nvPicPr>
          <p:cNvPr id="7" name="Picture 6"/>
          <p:cNvPicPr>
            <a:picLocks noChangeAspect="1"/>
          </p:cNvPicPr>
          <p:nvPr/>
        </p:nvPicPr>
        <p:blipFill>
          <a:blip r:embed="rId2"/>
          <a:stretch>
            <a:fillRect/>
          </a:stretch>
        </p:blipFill>
        <p:spPr>
          <a:xfrm>
            <a:off x="0" y="601060"/>
            <a:ext cx="9144000" cy="4924425"/>
          </a:xfrm>
          <a:prstGeom prst="rect">
            <a:avLst/>
          </a:prstGeom>
        </p:spPr>
      </p:pic>
      <p:pic>
        <p:nvPicPr>
          <p:cNvPr id="8" name="Picture 7"/>
          <p:cNvPicPr>
            <a:picLocks noChangeAspect="1"/>
          </p:cNvPicPr>
          <p:nvPr/>
        </p:nvPicPr>
        <p:blipFill>
          <a:blip r:embed="rId3"/>
          <a:stretch>
            <a:fillRect/>
          </a:stretch>
        </p:blipFill>
        <p:spPr>
          <a:xfrm>
            <a:off x="0" y="5525485"/>
            <a:ext cx="9144000" cy="1332515"/>
          </a:xfrm>
          <a:prstGeom prst="rect">
            <a:avLst/>
          </a:prstGeom>
        </p:spPr>
      </p:pic>
      <p:sp>
        <p:nvSpPr>
          <p:cNvPr id="9" name="TextBox 8"/>
          <p:cNvSpPr txBox="1"/>
          <p:nvPr/>
        </p:nvSpPr>
        <p:spPr>
          <a:xfrm>
            <a:off x="4516245" y="6488668"/>
            <a:ext cx="1393901" cy="369332"/>
          </a:xfrm>
          <a:prstGeom prst="rect">
            <a:avLst/>
          </a:prstGeom>
          <a:noFill/>
        </p:spPr>
        <p:txBody>
          <a:bodyPr wrap="square" rtlCol="0">
            <a:spAutoFit/>
          </a:bodyPr>
          <a:lstStyle/>
          <a:p>
            <a:r>
              <a:rPr lang="en-US" dirty="0"/>
              <a:t>Dr. Hopewell</a:t>
            </a:r>
          </a:p>
        </p:txBody>
      </p:sp>
      <p:sp>
        <p:nvSpPr>
          <p:cNvPr id="10" name="TextBox 9"/>
          <p:cNvSpPr txBox="1"/>
          <p:nvPr/>
        </p:nvSpPr>
        <p:spPr>
          <a:xfrm>
            <a:off x="7092175" y="6476175"/>
            <a:ext cx="1228967" cy="369332"/>
          </a:xfrm>
          <a:prstGeom prst="rect">
            <a:avLst/>
          </a:prstGeom>
          <a:noFill/>
        </p:spPr>
        <p:txBody>
          <a:bodyPr wrap="square" rtlCol="0">
            <a:spAutoFit/>
          </a:bodyPr>
          <a:lstStyle/>
          <a:p>
            <a:r>
              <a:rPr lang="en-US" dirty="0"/>
              <a:t>Nov 15, 20</a:t>
            </a:r>
          </a:p>
        </p:txBody>
      </p:sp>
      <p:sp>
        <p:nvSpPr>
          <p:cNvPr id="11" name="Multiplication Sign 7">
            <a:extLst>
              <a:ext uri="{FF2B5EF4-FFF2-40B4-BE49-F238E27FC236}">
                <a16:creationId xmlns:a16="http://schemas.microsoft.com/office/drawing/2014/main" id="{0160DB34-155F-4E26-92E8-DACEDEED8DA5}"/>
              </a:ext>
            </a:extLst>
          </p:cNvPr>
          <p:cNvSpPr/>
          <p:nvPr/>
        </p:nvSpPr>
        <p:spPr>
          <a:xfrm>
            <a:off x="8599891" y="1741904"/>
            <a:ext cx="373811" cy="47445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E469AA7-0FE2-4CAA-BFA6-23282834B5A7}"/>
              </a:ext>
            </a:extLst>
          </p:cNvPr>
          <p:cNvSpPr txBox="1"/>
          <p:nvPr/>
        </p:nvSpPr>
        <p:spPr>
          <a:xfrm>
            <a:off x="6806719" y="3771159"/>
            <a:ext cx="2337281" cy="1754326"/>
          </a:xfrm>
          <a:prstGeom prst="rect">
            <a:avLst/>
          </a:prstGeom>
          <a:solidFill>
            <a:schemeClr val="accent1">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During the ISP meeting ask all participants if they are aware of any risk factors listed in Step 2</a:t>
            </a:r>
          </a:p>
          <a:p>
            <a:endParaRPr lang="en-US" dirty="0">
              <a:cs typeface="Calibri"/>
            </a:endParaRPr>
          </a:p>
        </p:txBody>
      </p:sp>
      <p:sp>
        <p:nvSpPr>
          <p:cNvPr id="13" name="Multiplication Sign 7">
            <a:extLst>
              <a:ext uri="{FF2B5EF4-FFF2-40B4-BE49-F238E27FC236}">
                <a16:creationId xmlns:a16="http://schemas.microsoft.com/office/drawing/2014/main" id="{0160DB34-155F-4E26-92E8-DACEDEED8DA5}"/>
              </a:ext>
            </a:extLst>
          </p:cNvPr>
          <p:cNvSpPr/>
          <p:nvPr/>
        </p:nvSpPr>
        <p:spPr>
          <a:xfrm>
            <a:off x="1448243" y="3871520"/>
            <a:ext cx="291348" cy="33249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ltiplication Sign 7">
            <a:extLst>
              <a:ext uri="{FF2B5EF4-FFF2-40B4-BE49-F238E27FC236}">
                <a16:creationId xmlns:a16="http://schemas.microsoft.com/office/drawing/2014/main" id="{0160DB34-155F-4E26-92E8-DACEDEED8DA5}"/>
              </a:ext>
            </a:extLst>
          </p:cNvPr>
          <p:cNvSpPr/>
          <p:nvPr/>
        </p:nvSpPr>
        <p:spPr>
          <a:xfrm>
            <a:off x="1448243" y="5234218"/>
            <a:ext cx="280197" cy="29126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320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7">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9">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40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5CF6166-D7FD-477B-A417-0D6A89F71A10}"/>
              </a:ext>
            </a:extLst>
          </p:cNvPr>
          <p:cNvSpPr txBox="1"/>
          <p:nvPr/>
        </p:nvSpPr>
        <p:spPr>
          <a:xfrm>
            <a:off x="445770" y="339117"/>
            <a:ext cx="8252460" cy="161989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3700" kern="1200">
                <a:latin typeface="Arial Black"/>
                <a:ea typeface="+mj-ea"/>
                <a:cs typeface="+mj-cs"/>
              </a:rPr>
              <a:t>Who benefits from this training</a:t>
            </a:r>
          </a:p>
        </p:txBody>
      </p:sp>
      <p:grpSp>
        <p:nvGrpSpPr>
          <p:cNvPr id="27" name="Group 31">
            <a:extLst>
              <a:ext uri="{FF2B5EF4-FFF2-40B4-BE49-F238E27FC236}">
                <a16:creationId xmlns:a16="http://schemas.microsoft.com/office/drawing/2014/main" id="{5B725D86-3DE6-4E0C-851E-E1DD45A555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125" y="484632"/>
            <a:ext cx="181579" cy="1340860"/>
            <a:chOff x="56167" y="2761488"/>
            <a:chExt cx="242107" cy="1340860"/>
          </a:xfrm>
        </p:grpSpPr>
        <p:sp>
          <p:nvSpPr>
            <p:cNvPr id="33" name="Rectangle 2">
              <a:extLst>
                <a:ext uri="{FF2B5EF4-FFF2-40B4-BE49-F238E27FC236}">
                  <a16:creationId xmlns:a16="http://schemas.microsoft.com/office/drawing/2014/main" id="{62CAEF33-636F-4036-BA69-CC3BF78EF2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2CF76BD1-5BDD-4678-B22A-5B8AA3AA87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
              <a:extLst>
                <a:ext uri="{FF2B5EF4-FFF2-40B4-BE49-F238E27FC236}">
                  <a16:creationId xmlns:a16="http://schemas.microsoft.com/office/drawing/2014/main" id="{ABE7D26F-5EBA-426E-AFD4-595BDB976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1C38FEF4-B27D-4FD4-A92F-06E9A93C1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
              <a:extLst>
                <a:ext uri="{FF2B5EF4-FFF2-40B4-BE49-F238E27FC236}">
                  <a16:creationId xmlns:a16="http://schemas.microsoft.com/office/drawing/2014/main" id="{BF628E95-8FC2-46E9-A49C-892578948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59">
              <a:extLst>
                <a:ext uri="{FF2B5EF4-FFF2-40B4-BE49-F238E27FC236}">
                  <a16:creationId xmlns:a16="http://schemas.microsoft.com/office/drawing/2014/main" id="{883796CB-BD1E-4C41-B439-1E68E41D9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459FE16-46F6-4E64-995D-9DAE6A206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9">
              <a:extLst>
                <a:ext uri="{FF2B5EF4-FFF2-40B4-BE49-F238E27FC236}">
                  <a16:creationId xmlns:a16="http://schemas.microsoft.com/office/drawing/2014/main" id="{0C2227DA-24BF-437C-867E-5BBD68241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
              <a:extLst>
                <a:ext uri="{FF2B5EF4-FFF2-40B4-BE49-F238E27FC236}">
                  <a16:creationId xmlns:a16="http://schemas.microsoft.com/office/drawing/2014/main" id="{53ADF932-1963-444E-9123-3739999A9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59">
              <a:extLst>
                <a:ext uri="{FF2B5EF4-FFF2-40B4-BE49-F238E27FC236}">
                  <a16:creationId xmlns:a16="http://schemas.microsoft.com/office/drawing/2014/main" id="{191AF4E7-7CE7-43B3-B7C2-1191242AF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2">
              <a:extLst>
                <a:ext uri="{FF2B5EF4-FFF2-40B4-BE49-F238E27FC236}">
                  <a16:creationId xmlns:a16="http://schemas.microsoft.com/office/drawing/2014/main" id="{6C3E0E02-B374-4D57-B3DE-4F82C04658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59">
              <a:extLst>
                <a:ext uri="{FF2B5EF4-FFF2-40B4-BE49-F238E27FC236}">
                  <a16:creationId xmlns:a16="http://schemas.microsoft.com/office/drawing/2014/main" id="{1D60AD3C-01C0-4142-858C-EBB4365DBC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2">
              <a:extLst>
                <a:ext uri="{FF2B5EF4-FFF2-40B4-BE49-F238E27FC236}">
                  <a16:creationId xmlns:a16="http://schemas.microsoft.com/office/drawing/2014/main" id="{1F127BCA-309A-448D-9D9E-F94C259AF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59">
              <a:extLst>
                <a:ext uri="{FF2B5EF4-FFF2-40B4-BE49-F238E27FC236}">
                  <a16:creationId xmlns:a16="http://schemas.microsoft.com/office/drawing/2014/main" id="{15E70E66-4DE0-4B7A-ACB4-CB5BD017D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2">
              <a:extLst>
                <a:ext uri="{FF2B5EF4-FFF2-40B4-BE49-F238E27FC236}">
                  <a16:creationId xmlns:a16="http://schemas.microsoft.com/office/drawing/2014/main" id="{479AB281-5F89-473E-B48F-7528329C2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59">
              <a:extLst>
                <a:ext uri="{FF2B5EF4-FFF2-40B4-BE49-F238E27FC236}">
                  <a16:creationId xmlns:a16="http://schemas.microsoft.com/office/drawing/2014/main" id="{D3B6C99C-8B14-479D-96E1-F0E8D1AFB9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272CAA8A-0050-4E07-BC38-9189ACF1A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809F8414-1980-430C-BD54-DD7126F51B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2">
              <a:extLst>
                <a:ext uri="{FF2B5EF4-FFF2-40B4-BE49-F238E27FC236}">
                  <a16:creationId xmlns:a16="http://schemas.microsoft.com/office/drawing/2014/main" id="{B74D5608-4AC7-4553-A124-AC41DCDD6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9">
              <a:extLst>
                <a:ext uri="{FF2B5EF4-FFF2-40B4-BE49-F238E27FC236}">
                  <a16:creationId xmlns:a16="http://schemas.microsoft.com/office/drawing/2014/main" id="{4C045074-9A3D-4075-BE06-7CD4A6EFF9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ectangle 53">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9144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CF094D77-7278-4D97-9651-EF571BB49847}"/>
              </a:ext>
            </a:extLst>
          </p:cNvPr>
          <p:cNvSpPr>
            <a:spLocks noGrp="1"/>
          </p:cNvSpPr>
          <p:nvPr>
            <p:ph type="sldNum" sz="quarter" idx="12"/>
          </p:nvPr>
        </p:nvSpPr>
        <p:spPr>
          <a:xfrm>
            <a:off x="6640830" y="6492240"/>
            <a:ext cx="2057400" cy="365125"/>
          </a:xfrm>
        </p:spPr>
        <p:txBody>
          <a:bodyPr vert="horz" lIns="91440" tIns="45720" rIns="91440" bIns="45720" rtlCol="0" anchor="ctr">
            <a:normAutofit/>
          </a:bodyPr>
          <a:lstStyle/>
          <a:p>
            <a:pPr>
              <a:spcAft>
                <a:spcPts val="600"/>
              </a:spcAft>
            </a:pPr>
            <a:fld id="{BA4BD403-32A3-456F-9E42-157C52AD5E0F}" type="slidenum">
              <a:rPr lang="en-US" sz="1200">
                <a:solidFill>
                  <a:schemeClr val="bg1"/>
                </a:solidFill>
              </a:rPr>
              <a:pPr>
                <a:spcAft>
                  <a:spcPts val="600"/>
                </a:spcAft>
              </a:pPr>
              <a:t>2</a:t>
            </a:fld>
            <a:endParaRPr lang="en-US" sz="1200">
              <a:solidFill>
                <a:schemeClr val="bg1"/>
              </a:solidFill>
            </a:endParaRPr>
          </a:p>
        </p:txBody>
      </p:sp>
      <p:graphicFrame>
        <p:nvGraphicFramePr>
          <p:cNvPr id="23" name="Content Placeholder 2">
            <a:extLst>
              <a:ext uri="{FF2B5EF4-FFF2-40B4-BE49-F238E27FC236}">
                <a16:creationId xmlns:a16="http://schemas.microsoft.com/office/drawing/2014/main" id="{26A500E8-C0CD-4429-AC92-5B7C683A67EA}"/>
              </a:ext>
            </a:extLst>
          </p:cNvPr>
          <p:cNvGraphicFramePr>
            <a:graphicFrameLocks noGrp="1"/>
          </p:cNvGraphicFramePr>
          <p:nvPr>
            <p:ph idx="1"/>
            <p:extLst>
              <p:ext uri="{D42A27DB-BD31-4B8C-83A1-F6EECF244321}">
                <p14:modId xmlns:p14="http://schemas.microsoft.com/office/powerpoint/2010/main" val="955440669"/>
              </p:ext>
            </p:extLst>
          </p:nvPr>
        </p:nvGraphicFramePr>
        <p:xfrm>
          <a:off x="445770" y="2724912"/>
          <a:ext cx="8250174" cy="3493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7566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BD403-32A3-456F-9E42-157C52AD5E0F}" type="slidenum">
              <a:rPr lang="en-US" smtClean="0"/>
              <a:t>20</a:t>
            </a:fld>
            <a:endParaRPr lang="en-US"/>
          </a:p>
        </p:txBody>
      </p:sp>
      <p:sp>
        <p:nvSpPr>
          <p:cNvPr id="3" name="Title 1"/>
          <p:cNvSpPr txBox="1">
            <a:spLocks/>
          </p:cNvSpPr>
          <p:nvPr/>
        </p:nvSpPr>
        <p:spPr>
          <a:xfrm>
            <a:off x="221380" y="374803"/>
            <a:ext cx="8653111" cy="63526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lnSpc>
                <a:spcPct val="100000"/>
              </a:lnSpc>
            </a:pPr>
            <a:r>
              <a:rPr lang="en-US" sz="3200" b="1" dirty="0">
                <a:latin typeface="Arial Black" panose="020B0A04020102020204" pitchFamily="34" charset="0"/>
                <a:cs typeface="Arial" panose="020B0604020202020204" pitchFamily="34" charset="0"/>
              </a:rPr>
              <a:t>Who Can Help Plan?</a:t>
            </a:r>
            <a:endParaRPr lang="en-US" sz="4000" b="1" dirty="0">
              <a:latin typeface="Arial Black" panose="020B0A04020102020204" pitchFamily="34" charset="0"/>
              <a:cs typeface="Arial" panose="020B0604020202020204" pitchFamily="34" charset="0"/>
            </a:endParaRPr>
          </a:p>
        </p:txBody>
      </p:sp>
      <p:grpSp>
        <p:nvGrpSpPr>
          <p:cNvPr id="4" name="Group 3"/>
          <p:cNvGrpSpPr/>
          <p:nvPr/>
        </p:nvGrpSpPr>
        <p:grpSpPr>
          <a:xfrm>
            <a:off x="7226214" y="486308"/>
            <a:ext cx="1513525" cy="412257"/>
            <a:chOff x="312017" y="279165"/>
            <a:chExt cx="1834416" cy="499662"/>
          </a:xfrm>
        </p:grpSpPr>
        <p:sp>
          <p:nvSpPr>
            <p:cNvPr id="5" name="Rectangle 4"/>
            <p:cNvSpPr/>
            <p:nvPr/>
          </p:nvSpPr>
          <p:spPr>
            <a:xfrm>
              <a:off x="312017" y="279165"/>
              <a:ext cx="1834416" cy="4996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DBHDS_Logo_CMYK_BLK_062014-Cropped.jpg"/>
            <p:cNvPicPr/>
            <p:nvPr/>
          </p:nvPicPr>
          <p:blipFill>
            <a:blip r:embed="rId3"/>
            <a:stretch>
              <a:fillRect/>
            </a:stretch>
          </p:blipFill>
          <p:spPr>
            <a:xfrm>
              <a:off x="341161" y="302627"/>
              <a:ext cx="1776129" cy="452738"/>
            </a:xfrm>
            <a:prstGeom prst="rect">
              <a:avLst/>
            </a:prstGeom>
            <a:ln w="12700">
              <a:solidFill>
                <a:schemeClr val="bg1"/>
              </a:solidFill>
            </a:ln>
          </p:spPr>
        </p:pic>
      </p:grpSp>
      <p:sp>
        <p:nvSpPr>
          <p:cNvPr id="7" name="Text Placeholder 6">
            <a:extLst>
              <a:ext uri="{FF2B5EF4-FFF2-40B4-BE49-F238E27FC236}">
                <a16:creationId xmlns:a16="http://schemas.microsoft.com/office/drawing/2014/main" id="{87E69ECF-FED7-493B-9C18-F29FBE23F677}"/>
              </a:ext>
            </a:extLst>
          </p:cNvPr>
          <p:cNvSpPr txBox="1">
            <a:spLocks/>
          </p:cNvSpPr>
          <p:nvPr/>
        </p:nvSpPr>
        <p:spPr>
          <a:xfrm>
            <a:off x="457200" y="1551768"/>
            <a:ext cx="8229600" cy="495413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5000"/>
              </a:lnSpc>
              <a:spcBef>
                <a:spcPts val="600"/>
              </a:spcBef>
              <a:spcAft>
                <a:spcPts val="600"/>
              </a:spcAft>
              <a:buNone/>
            </a:pPr>
            <a:r>
              <a:rPr lang="en-US" sz="2400" b="1" dirty="0">
                <a:latin typeface="Arial" panose="020B0604020202020204" pitchFamily="34" charset="0"/>
                <a:cs typeface="Arial" panose="020B0604020202020204" pitchFamily="34" charset="0"/>
              </a:rPr>
              <a:t>There are a number of healthcare professionals that can provide assessment and prescription for treatment to reduce the risk of possible adverse events </a:t>
            </a:r>
            <a:r>
              <a:rPr lang="en-US" sz="2000" b="1" dirty="0">
                <a:latin typeface="Arial" panose="020B0604020202020204" pitchFamily="34" charset="0"/>
                <a:cs typeface="Arial" panose="020B0604020202020204" pitchFamily="34" charset="0"/>
              </a:rPr>
              <a:t>(Hsieh, </a:t>
            </a:r>
            <a:r>
              <a:rPr lang="en-US" sz="2000" b="1" dirty="0" err="1">
                <a:latin typeface="Arial" panose="020B0604020202020204" pitchFamily="34" charset="0"/>
                <a:cs typeface="Arial" panose="020B0604020202020204" pitchFamily="34" charset="0"/>
              </a:rPr>
              <a:t>Rimmer</a:t>
            </a:r>
            <a:r>
              <a:rPr lang="en-US" sz="2000" b="1" dirty="0">
                <a:latin typeface="Arial" panose="020B0604020202020204" pitchFamily="34" charset="0"/>
                <a:cs typeface="Arial" panose="020B0604020202020204" pitchFamily="34" charset="0"/>
              </a:rPr>
              <a:t>, Heller, Minor and Grosso in 2014).</a:t>
            </a:r>
          </a:p>
          <a:p>
            <a:pPr marL="0" indent="0">
              <a:lnSpc>
                <a:spcPct val="105000"/>
              </a:lnSpc>
              <a:spcBef>
                <a:spcPts val="0"/>
              </a:spcBef>
              <a:spcAft>
                <a:spcPts val="600"/>
              </a:spcAft>
              <a:buNone/>
            </a:pPr>
            <a:r>
              <a:rPr lang="en-US" sz="2400" b="1" dirty="0">
                <a:latin typeface="Arial" panose="020B0604020202020204" pitchFamily="34" charset="0"/>
                <a:cs typeface="Arial" panose="020B0604020202020204" pitchFamily="34" charset="0"/>
              </a:rPr>
              <a:t>They include: </a:t>
            </a:r>
          </a:p>
          <a:p>
            <a:pPr lvl="1">
              <a:lnSpc>
                <a:spcPct val="105000"/>
              </a:lnSpc>
              <a:spcBef>
                <a:spcPts val="0"/>
              </a:spcBef>
              <a:spcAft>
                <a:spcPts val="600"/>
              </a:spcAft>
            </a:pPr>
            <a:r>
              <a:rPr lang="en-US" sz="2400" b="1" dirty="0">
                <a:latin typeface="Arial" panose="020B0604020202020204" pitchFamily="34" charset="0"/>
                <a:cs typeface="Arial" panose="020B0604020202020204" pitchFamily="34" charset="0"/>
              </a:rPr>
              <a:t>Primary Care Practitioner (PCP).</a:t>
            </a:r>
          </a:p>
          <a:p>
            <a:pPr lvl="1">
              <a:lnSpc>
                <a:spcPct val="105000"/>
              </a:lnSpc>
              <a:spcBef>
                <a:spcPts val="0"/>
              </a:spcBef>
              <a:spcAft>
                <a:spcPts val="600"/>
              </a:spcAft>
            </a:pPr>
            <a:r>
              <a:rPr lang="en-US" sz="2400" b="1" dirty="0">
                <a:latin typeface="Arial" panose="020B0604020202020204" pitchFamily="34" charset="0"/>
                <a:cs typeface="Arial" panose="020B0604020202020204" pitchFamily="34" charset="0"/>
              </a:rPr>
              <a:t>Orthopedist.</a:t>
            </a:r>
          </a:p>
          <a:p>
            <a:pPr lvl="1">
              <a:lnSpc>
                <a:spcPct val="105000"/>
              </a:lnSpc>
              <a:spcBef>
                <a:spcPts val="0"/>
              </a:spcBef>
              <a:spcAft>
                <a:spcPts val="600"/>
              </a:spcAft>
            </a:pPr>
            <a:r>
              <a:rPr lang="en-US" sz="2400" b="1" dirty="0">
                <a:latin typeface="Arial" panose="020B0604020202020204" pitchFamily="34" charset="0"/>
                <a:cs typeface="Arial" panose="020B0604020202020204" pitchFamily="34" charset="0"/>
              </a:rPr>
              <a:t>Podiatrist.</a:t>
            </a:r>
          </a:p>
          <a:p>
            <a:pPr lvl="1">
              <a:lnSpc>
                <a:spcPct val="105000"/>
              </a:lnSpc>
              <a:spcBef>
                <a:spcPts val="0"/>
              </a:spcBef>
              <a:spcAft>
                <a:spcPts val="600"/>
              </a:spcAft>
            </a:pPr>
            <a:r>
              <a:rPr lang="en-US" sz="2400" b="1" dirty="0">
                <a:latin typeface="Arial" panose="020B0604020202020204" pitchFamily="34" charset="0"/>
                <a:cs typeface="Arial" panose="020B0604020202020204" pitchFamily="34" charset="0"/>
              </a:rPr>
              <a:t>Neurologist.</a:t>
            </a:r>
          </a:p>
          <a:p>
            <a:pPr lvl="1">
              <a:lnSpc>
                <a:spcPct val="105000"/>
              </a:lnSpc>
              <a:spcBef>
                <a:spcPts val="0"/>
              </a:spcBef>
              <a:spcAft>
                <a:spcPts val="600"/>
              </a:spcAft>
            </a:pPr>
            <a:r>
              <a:rPr lang="en-US" sz="2400" b="1" dirty="0">
                <a:latin typeface="Arial" panose="020B0604020202020204" pitchFamily="34" charset="0"/>
                <a:cs typeface="Arial" panose="020B0604020202020204" pitchFamily="34" charset="0"/>
              </a:rPr>
              <a:t>Ophthalmologist.</a:t>
            </a:r>
          </a:p>
          <a:p>
            <a:pPr lvl="1">
              <a:lnSpc>
                <a:spcPct val="105000"/>
              </a:lnSpc>
              <a:spcBef>
                <a:spcPts val="0"/>
              </a:spcBef>
              <a:spcAft>
                <a:spcPts val="600"/>
              </a:spcAft>
            </a:pPr>
            <a:r>
              <a:rPr lang="en-US" sz="2400" b="1" dirty="0">
                <a:latin typeface="Arial" panose="020B0604020202020204" pitchFamily="34" charset="0"/>
                <a:cs typeface="Arial" panose="020B0604020202020204" pitchFamily="34" charset="0"/>
              </a:rPr>
              <a:t>Ear, Nose &amp; Throat Specialist.</a:t>
            </a:r>
          </a:p>
          <a:p>
            <a:pPr marL="342900" lvl="1" indent="0">
              <a:lnSpc>
                <a:spcPct val="105000"/>
              </a:lnSpc>
              <a:spcBef>
                <a:spcPts val="600"/>
              </a:spcBef>
              <a:spcAft>
                <a:spcPts val="600"/>
              </a:spcAft>
              <a:buNone/>
            </a:pPr>
            <a:endParaRPr lang="en-US" sz="2400" dirty="0">
              <a:latin typeface="Arial" panose="020B0604020202020204" pitchFamily="34" charset="0"/>
              <a:cs typeface="Arial" panose="020B0604020202020204" pitchFamily="34" charset="0"/>
            </a:endParaRPr>
          </a:p>
          <a:p>
            <a:pPr lvl="1">
              <a:lnSpc>
                <a:spcPct val="105000"/>
              </a:lnSpc>
              <a:spcBef>
                <a:spcPts val="600"/>
              </a:spcBef>
              <a:spcAft>
                <a:spcPts val="600"/>
              </a:spcAft>
            </a:pPr>
            <a:endParaRPr lang="en-US" sz="2400" dirty="0">
              <a:latin typeface="Arial" panose="020B060402020202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AB0A0D68-FCE7-4FBD-8ACC-6A62D91539BC}"/>
              </a:ext>
            </a:extLst>
          </p:cNvPr>
          <p:cNvSpPr txBox="1">
            <a:spLocks/>
          </p:cNvSpPr>
          <p:nvPr/>
        </p:nvSpPr>
        <p:spPr>
          <a:xfrm>
            <a:off x="4645025" y="2174875"/>
            <a:ext cx="4041775" cy="395128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b="1" dirty="0">
              <a:solidFill>
                <a:srgbClr val="0070C0"/>
              </a:solidFill>
            </a:endParaRPr>
          </a:p>
          <a:p>
            <a:pPr>
              <a:buFont typeface="Wingdings" panose="05000000000000000000" pitchFamily="2" charset="2"/>
              <a:buChar char="ü"/>
            </a:pPr>
            <a:endParaRPr lang="en-US" dirty="0"/>
          </a:p>
          <a:p>
            <a:endParaRPr lang="en-US" dirty="0"/>
          </a:p>
        </p:txBody>
      </p:sp>
      <p:pic>
        <p:nvPicPr>
          <p:cNvPr id="10" name="Picture 2"/>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r="4457" b="-1"/>
          <a:stretch/>
        </p:blipFill>
        <p:spPr bwMode="auto">
          <a:xfrm>
            <a:off x="5775296" y="3258270"/>
            <a:ext cx="2911504" cy="3047342"/>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89528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BD403-32A3-456F-9E42-157C52AD5E0F}" type="slidenum">
              <a:rPr lang="en-US" smtClean="0"/>
              <a:t>21</a:t>
            </a:fld>
            <a:endParaRPr lang="en-US"/>
          </a:p>
        </p:txBody>
      </p:sp>
      <p:sp>
        <p:nvSpPr>
          <p:cNvPr id="3" name="Title 1"/>
          <p:cNvSpPr txBox="1">
            <a:spLocks/>
          </p:cNvSpPr>
          <p:nvPr/>
        </p:nvSpPr>
        <p:spPr>
          <a:xfrm>
            <a:off x="221380" y="394176"/>
            <a:ext cx="8653111" cy="63526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lnSpc>
                <a:spcPct val="100000"/>
              </a:lnSpc>
            </a:pPr>
            <a:r>
              <a:rPr lang="en-US" sz="3200" b="1" dirty="0">
                <a:latin typeface="Arial Black" panose="020B0A04020102020204" pitchFamily="34" charset="0"/>
                <a:cs typeface="Arial" panose="020B0604020202020204" pitchFamily="34" charset="0"/>
              </a:rPr>
              <a:t>Who Else Can Help?</a:t>
            </a:r>
            <a:endParaRPr lang="en-US" sz="4000" b="1" dirty="0">
              <a:latin typeface="Arial Black" panose="020B0A04020102020204" pitchFamily="34" charset="0"/>
              <a:cs typeface="Arial" panose="020B0604020202020204" pitchFamily="34" charset="0"/>
            </a:endParaRPr>
          </a:p>
        </p:txBody>
      </p:sp>
      <p:grpSp>
        <p:nvGrpSpPr>
          <p:cNvPr id="4" name="Group 3"/>
          <p:cNvGrpSpPr/>
          <p:nvPr/>
        </p:nvGrpSpPr>
        <p:grpSpPr>
          <a:xfrm>
            <a:off x="7226214" y="505681"/>
            <a:ext cx="1513525" cy="412257"/>
            <a:chOff x="312017" y="279165"/>
            <a:chExt cx="1834416" cy="499662"/>
          </a:xfrm>
        </p:grpSpPr>
        <p:sp>
          <p:nvSpPr>
            <p:cNvPr id="5" name="Rectangle 4"/>
            <p:cNvSpPr/>
            <p:nvPr/>
          </p:nvSpPr>
          <p:spPr>
            <a:xfrm>
              <a:off x="312017" y="279165"/>
              <a:ext cx="1834416" cy="4996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DBHDS_Logo_CMYK_BLK_062014-Cropped.jpg"/>
            <p:cNvPicPr/>
            <p:nvPr/>
          </p:nvPicPr>
          <p:blipFill>
            <a:blip r:embed="rId3"/>
            <a:stretch>
              <a:fillRect/>
            </a:stretch>
          </p:blipFill>
          <p:spPr>
            <a:xfrm>
              <a:off x="341161" y="302627"/>
              <a:ext cx="1776129" cy="452738"/>
            </a:xfrm>
            <a:prstGeom prst="rect">
              <a:avLst/>
            </a:prstGeom>
            <a:ln w="12700">
              <a:solidFill>
                <a:schemeClr val="bg1"/>
              </a:solidFill>
            </a:ln>
          </p:spPr>
        </p:pic>
      </p:grpSp>
      <p:sp>
        <p:nvSpPr>
          <p:cNvPr id="7" name="Content Placeholder 2"/>
          <p:cNvSpPr txBox="1">
            <a:spLocks/>
          </p:cNvSpPr>
          <p:nvPr/>
        </p:nvSpPr>
        <p:spPr>
          <a:xfrm>
            <a:off x="331280" y="1536723"/>
            <a:ext cx="8634300" cy="4688765"/>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5000"/>
              </a:lnSpc>
              <a:spcBef>
                <a:spcPts val="600"/>
              </a:spcBef>
              <a:spcAft>
                <a:spcPts val="600"/>
              </a:spcAft>
              <a:buFont typeface="Arial" panose="020B0604020202020204" pitchFamily="34" charset="0"/>
              <a:buNone/>
            </a:pPr>
            <a:r>
              <a:rPr lang="en-US" sz="2400" b="1" dirty="0">
                <a:solidFill>
                  <a:schemeClr val="accent1">
                    <a:lumMod val="75000"/>
                  </a:schemeClr>
                </a:solidFill>
                <a:latin typeface="Arial" panose="020B0604020202020204" pitchFamily="34" charset="0"/>
                <a:cs typeface="Arial" panose="020B0604020202020204" pitchFamily="34" charset="0"/>
              </a:rPr>
              <a:t>Other healthcare professionals that can assess and provide a care plan (in their specialty) addressing the prescribed treatment(s) to reduce the risk of falls, include:</a:t>
            </a:r>
            <a:endParaRPr lang="en-US" sz="2400" dirty="0">
              <a:solidFill>
                <a:schemeClr val="accent1">
                  <a:lumMod val="75000"/>
                </a:schemeClr>
              </a:solidFill>
              <a:latin typeface="Arial" panose="020B0604020202020204" pitchFamily="34" charset="0"/>
              <a:cs typeface="Arial" panose="020B0604020202020204" pitchFamily="34" charset="0"/>
            </a:endParaRPr>
          </a:p>
          <a:p>
            <a:pPr lvl="1" indent="-228600">
              <a:lnSpc>
                <a:spcPct val="105000"/>
              </a:lnSpc>
              <a:spcBef>
                <a:spcPts val="0"/>
              </a:spcBef>
              <a:spcAft>
                <a:spcPts val="600"/>
              </a:spcAft>
            </a:pPr>
            <a:r>
              <a:rPr lang="en-US" sz="2200" b="1" dirty="0">
                <a:solidFill>
                  <a:srgbClr val="000000"/>
                </a:solidFill>
                <a:latin typeface="Arial" panose="020B0604020202020204" pitchFamily="34" charset="0"/>
                <a:cs typeface="Arial" panose="020B0604020202020204" pitchFamily="34" charset="0"/>
              </a:rPr>
              <a:t>Registered Nurse (RN).</a:t>
            </a:r>
          </a:p>
          <a:p>
            <a:pPr lvl="1" indent="-228600">
              <a:lnSpc>
                <a:spcPct val="105000"/>
              </a:lnSpc>
              <a:spcBef>
                <a:spcPts val="0"/>
              </a:spcBef>
              <a:spcAft>
                <a:spcPts val="600"/>
              </a:spcAft>
            </a:pPr>
            <a:r>
              <a:rPr lang="en-US" sz="2200" b="1" dirty="0">
                <a:solidFill>
                  <a:srgbClr val="000000"/>
                </a:solidFill>
                <a:latin typeface="Arial" panose="020B0604020202020204" pitchFamily="34" charset="0"/>
                <a:cs typeface="Arial" panose="020B0604020202020204" pitchFamily="34" charset="0"/>
              </a:rPr>
              <a:t>Licensed Practical Nurse (LPN) – per  VA BON  Regulations.</a:t>
            </a:r>
          </a:p>
          <a:p>
            <a:pPr lvl="1" indent="-228600">
              <a:lnSpc>
                <a:spcPct val="105000"/>
              </a:lnSpc>
              <a:spcBef>
                <a:spcPts val="0"/>
              </a:spcBef>
              <a:spcAft>
                <a:spcPts val="600"/>
              </a:spcAft>
            </a:pPr>
            <a:r>
              <a:rPr lang="en-US" sz="2200" b="1" dirty="0">
                <a:solidFill>
                  <a:srgbClr val="000000"/>
                </a:solidFill>
                <a:latin typeface="Arial" panose="020B0604020202020204" pitchFamily="34" charset="0"/>
                <a:cs typeface="Arial" panose="020B0604020202020204" pitchFamily="34" charset="0"/>
              </a:rPr>
              <a:t>Pharmacist.</a:t>
            </a:r>
          </a:p>
          <a:p>
            <a:pPr lvl="1" indent="-228600">
              <a:lnSpc>
                <a:spcPct val="105000"/>
              </a:lnSpc>
              <a:spcBef>
                <a:spcPts val="0"/>
              </a:spcBef>
              <a:spcAft>
                <a:spcPts val="600"/>
              </a:spcAft>
            </a:pPr>
            <a:r>
              <a:rPr lang="en-US" sz="2200" b="1" dirty="0">
                <a:solidFill>
                  <a:srgbClr val="000000"/>
                </a:solidFill>
                <a:latin typeface="Arial" panose="020B0604020202020204" pitchFamily="34" charset="0"/>
                <a:cs typeface="Arial" panose="020B0604020202020204" pitchFamily="34" charset="0"/>
              </a:rPr>
              <a:t>Physical Therapist (PT).</a:t>
            </a:r>
          </a:p>
          <a:p>
            <a:pPr lvl="1" indent="-228600">
              <a:lnSpc>
                <a:spcPct val="105000"/>
              </a:lnSpc>
              <a:spcBef>
                <a:spcPts val="0"/>
              </a:spcBef>
              <a:spcAft>
                <a:spcPts val="600"/>
              </a:spcAft>
            </a:pPr>
            <a:r>
              <a:rPr lang="en-US" sz="2200" b="1" dirty="0">
                <a:solidFill>
                  <a:srgbClr val="000000"/>
                </a:solidFill>
                <a:latin typeface="Arial" panose="020B0604020202020204" pitchFamily="34" charset="0"/>
                <a:cs typeface="Arial" panose="020B0604020202020204" pitchFamily="34" charset="0"/>
              </a:rPr>
              <a:t>Occupational Therapist (OT).</a:t>
            </a:r>
          </a:p>
          <a:p>
            <a:pPr lvl="1" indent="-228600">
              <a:lnSpc>
                <a:spcPct val="105000"/>
              </a:lnSpc>
              <a:spcBef>
                <a:spcPts val="0"/>
              </a:spcBef>
              <a:spcAft>
                <a:spcPts val="600"/>
              </a:spcAft>
            </a:pPr>
            <a:r>
              <a:rPr lang="en-US" sz="2200" b="1" dirty="0">
                <a:solidFill>
                  <a:srgbClr val="000000"/>
                </a:solidFill>
                <a:latin typeface="Arial" panose="020B0604020202020204" pitchFamily="34" charset="0"/>
                <a:cs typeface="Arial" panose="020B0604020202020204" pitchFamily="34" charset="0"/>
              </a:rPr>
              <a:t>Certified Therapeutic Recreation Specialist (CTRS).</a:t>
            </a:r>
          </a:p>
          <a:p>
            <a:pPr lvl="1" indent="-228600">
              <a:lnSpc>
                <a:spcPct val="105000"/>
              </a:lnSpc>
              <a:spcBef>
                <a:spcPts val="0"/>
              </a:spcBef>
              <a:spcAft>
                <a:spcPts val="600"/>
              </a:spcAft>
            </a:pPr>
            <a:r>
              <a:rPr lang="en-US" sz="2200" b="1" dirty="0">
                <a:solidFill>
                  <a:srgbClr val="000000"/>
                </a:solidFill>
                <a:latin typeface="Arial" panose="020B0604020202020204" pitchFamily="34" charset="0"/>
                <a:cs typeface="Arial" panose="020B0604020202020204" pitchFamily="34" charset="0"/>
              </a:rPr>
              <a:t>Behavioral Support Professional (BCBA, BSP).</a:t>
            </a:r>
          </a:p>
          <a:p>
            <a:pPr marL="182880" lvl="1" indent="274320">
              <a:lnSpc>
                <a:spcPct val="105000"/>
              </a:lnSpc>
              <a:spcBef>
                <a:spcPts val="0"/>
              </a:spcBef>
              <a:spcAft>
                <a:spcPts val="600"/>
              </a:spcAft>
              <a:buNone/>
            </a:pPr>
            <a:r>
              <a:rPr lang="en-US" sz="2000" dirty="0">
                <a:latin typeface="Arial" panose="020B0604020202020204" pitchFamily="34" charset="0"/>
                <a:cs typeface="Arial" panose="020B0604020202020204" pitchFamily="34" charset="0"/>
              </a:rPr>
              <a:t>(Hsieh, </a:t>
            </a:r>
            <a:r>
              <a:rPr lang="en-US" sz="2000" dirty="0" err="1">
                <a:latin typeface="Arial" panose="020B0604020202020204" pitchFamily="34" charset="0"/>
                <a:cs typeface="Arial" panose="020B0604020202020204" pitchFamily="34" charset="0"/>
              </a:rPr>
              <a:t>Rimmer</a:t>
            </a:r>
            <a:r>
              <a:rPr lang="en-US" sz="2000" dirty="0">
                <a:latin typeface="Arial" panose="020B0604020202020204" pitchFamily="34" charset="0"/>
                <a:cs typeface="Arial" panose="020B0604020202020204" pitchFamily="34" charset="0"/>
              </a:rPr>
              <a:t>, Heller, Minor and Grosso in 2014).</a:t>
            </a:r>
          </a:p>
        </p:txBody>
      </p:sp>
    </p:spTree>
    <p:extLst>
      <p:ext uri="{BB962C8B-B14F-4D97-AF65-F5344CB8AC3E}">
        <p14:creationId xmlns:p14="http://schemas.microsoft.com/office/powerpoint/2010/main" val="1651694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BD403-32A3-456F-9E42-157C52AD5E0F}" type="slidenum">
              <a:rPr lang="en-US" smtClean="0"/>
              <a:t>22</a:t>
            </a:fld>
            <a:endParaRPr lang="en-US"/>
          </a:p>
        </p:txBody>
      </p:sp>
      <p:sp>
        <p:nvSpPr>
          <p:cNvPr id="3" name="Title 1"/>
          <p:cNvSpPr txBox="1">
            <a:spLocks/>
          </p:cNvSpPr>
          <p:nvPr/>
        </p:nvSpPr>
        <p:spPr>
          <a:xfrm>
            <a:off x="221380" y="260362"/>
            <a:ext cx="8653111" cy="63526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lnSpc>
                <a:spcPct val="100000"/>
              </a:lnSpc>
            </a:pPr>
            <a:r>
              <a:rPr lang="en-US" sz="3600" b="1" dirty="0">
                <a:latin typeface="Arial Black" panose="020B0A04020102020204" pitchFamily="34" charset="0"/>
                <a:cs typeface="Arial" panose="020B0604020202020204" pitchFamily="34" charset="0"/>
              </a:rPr>
              <a:t>References &amp; Resources</a:t>
            </a:r>
            <a:endParaRPr lang="en-US" sz="4400" b="1" dirty="0">
              <a:latin typeface="Arial Black" panose="020B0A04020102020204" pitchFamily="34" charset="0"/>
              <a:cs typeface="Arial" panose="020B0604020202020204" pitchFamily="34" charset="0"/>
            </a:endParaRPr>
          </a:p>
        </p:txBody>
      </p:sp>
      <p:grpSp>
        <p:nvGrpSpPr>
          <p:cNvPr id="4" name="Group 3"/>
          <p:cNvGrpSpPr/>
          <p:nvPr/>
        </p:nvGrpSpPr>
        <p:grpSpPr>
          <a:xfrm>
            <a:off x="7226214" y="371867"/>
            <a:ext cx="1513525" cy="412257"/>
            <a:chOff x="312017" y="279165"/>
            <a:chExt cx="1834416" cy="499662"/>
          </a:xfrm>
        </p:grpSpPr>
        <p:sp>
          <p:nvSpPr>
            <p:cNvPr id="5" name="Rectangle 4"/>
            <p:cNvSpPr/>
            <p:nvPr/>
          </p:nvSpPr>
          <p:spPr>
            <a:xfrm>
              <a:off x="312017" y="279165"/>
              <a:ext cx="1834416" cy="4996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DBHDS_Logo_CMYK_BLK_062014-Cropped.jpg"/>
            <p:cNvPicPr/>
            <p:nvPr/>
          </p:nvPicPr>
          <p:blipFill>
            <a:blip r:embed="rId2"/>
            <a:stretch>
              <a:fillRect/>
            </a:stretch>
          </p:blipFill>
          <p:spPr>
            <a:xfrm>
              <a:off x="341161" y="302627"/>
              <a:ext cx="1776129" cy="452738"/>
            </a:xfrm>
            <a:prstGeom prst="rect">
              <a:avLst/>
            </a:prstGeom>
            <a:ln w="12700">
              <a:solidFill>
                <a:schemeClr val="bg1"/>
              </a:solidFill>
            </a:ln>
          </p:spPr>
        </p:pic>
      </p:grpSp>
      <p:sp>
        <p:nvSpPr>
          <p:cNvPr id="7" name="Content Placeholder 2"/>
          <p:cNvSpPr txBox="1">
            <a:spLocks/>
          </p:cNvSpPr>
          <p:nvPr/>
        </p:nvSpPr>
        <p:spPr>
          <a:xfrm>
            <a:off x="486094" y="1356677"/>
            <a:ext cx="8229600" cy="518223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indent="-320040">
              <a:lnSpc>
                <a:spcPct val="100000"/>
              </a:lnSpc>
              <a:spcBef>
                <a:spcPts val="300"/>
              </a:spcBef>
              <a:buNone/>
            </a:pPr>
            <a:r>
              <a:rPr lang="en-US" sz="1400" dirty="0">
                <a:latin typeface="Arial" panose="020B0604020202020204" pitchFamily="34" charset="0"/>
                <a:cs typeface="Arial" panose="020B0604020202020204" pitchFamily="34" charset="0"/>
              </a:rPr>
              <a:t>American Academy of Pediatrics (2018). Concussion management:  Return to play. Retrieved from  </a:t>
            </a:r>
            <a:r>
              <a:rPr lang="en-US" sz="1400" dirty="0">
                <a:latin typeface="Arial" panose="020B0604020202020204" pitchFamily="34" charset="0"/>
                <a:cs typeface="Arial" panose="020B0604020202020204" pitchFamily="34" charset="0"/>
                <a:hlinkClick r:id="rId3"/>
              </a:rPr>
              <a:t>https://www.aap.org/en-us/advocacy-and-policy/state-advocacy/Documents/Concussion.pdf</a:t>
            </a:r>
            <a:endParaRPr lang="en-US" sz="1400" dirty="0">
              <a:latin typeface="Arial" panose="020B0604020202020204" pitchFamily="34" charset="0"/>
              <a:cs typeface="Arial" panose="020B0604020202020204" pitchFamily="34" charset="0"/>
            </a:endParaRPr>
          </a:p>
          <a:p>
            <a:pPr marL="228600" indent="-320040">
              <a:lnSpc>
                <a:spcPct val="100000"/>
              </a:lnSpc>
              <a:spcBef>
                <a:spcPts val="300"/>
              </a:spcBef>
              <a:buNone/>
            </a:pPr>
            <a:r>
              <a:rPr lang="en-US" sz="1400" dirty="0">
                <a:latin typeface="Arial" panose="020B0604020202020204" pitchFamily="34" charset="0"/>
                <a:cs typeface="Arial" panose="020B0604020202020204" pitchFamily="34" charset="0"/>
              </a:rPr>
              <a:t>American Medical Society for Sports Medicine (2005). Sport Concussion Assessment Tool. Retrieved from  </a:t>
            </a:r>
            <a:r>
              <a:rPr lang="en-US" sz="1400" dirty="0">
                <a:latin typeface="Arial" panose="020B0604020202020204" pitchFamily="34" charset="0"/>
                <a:cs typeface="Arial" panose="020B0604020202020204" pitchFamily="34" charset="0"/>
                <a:hlinkClick r:id="rId4"/>
              </a:rPr>
              <a:t>http://www.amssm.org/MemberFiles/SCAT_v13-_Side_2.doc</a:t>
            </a:r>
            <a:endParaRPr lang="en-US" sz="1400" dirty="0">
              <a:latin typeface="Arial" panose="020B0604020202020204" pitchFamily="34" charset="0"/>
              <a:cs typeface="Arial" panose="020B0604020202020204" pitchFamily="34" charset="0"/>
            </a:endParaRPr>
          </a:p>
          <a:p>
            <a:pPr marL="228600" indent="-320040">
              <a:lnSpc>
                <a:spcPct val="100000"/>
              </a:lnSpc>
              <a:spcBef>
                <a:spcPts val="300"/>
              </a:spcBef>
              <a:buNone/>
            </a:pPr>
            <a:r>
              <a:rPr lang="en-US" sz="1400" dirty="0">
                <a:latin typeface="Arial" panose="020B0604020202020204" pitchFamily="34" charset="0"/>
                <a:cs typeface="Arial" panose="020B0604020202020204" pitchFamily="34" charset="0"/>
              </a:rPr>
              <a:t>American Red Cross (2016), Traumatic injuries (pp. 110-111). First Aid/CPR/AED Instructors Manual. USA: </a:t>
            </a:r>
            <a:r>
              <a:rPr lang="en-US" sz="1400" dirty="0" err="1">
                <a:latin typeface="Arial" panose="020B0604020202020204" pitchFamily="34" charset="0"/>
                <a:cs typeface="Arial" panose="020B0604020202020204" pitchFamily="34" charset="0"/>
              </a:rPr>
              <a:t>Staywell</a:t>
            </a:r>
            <a:r>
              <a:rPr lang="en-US" sz="1400" dirty="0">
                <a:latin typeface="Arial" panose="020B0604020202020204" pitchFamily="34" charset="0"/>
                <a:cs typeface="Arial" panose="020B0604020202020204" pitchFamily="34" charset="0"/>
              </a:rPr>
              <a:t>.</a:t>
            </a:r>
          </a:p>
          <a:p>
            <a:pPr marL="228600" indent="-320040">
              <a:lnSpc>
                <a:spcPct val="100000"/>
              </a:lnSpc>
              <a:spcBef>
                <a:spcPts val="300"/>
              </a:spcBef>
              <a:buNone/>
            </a:pPr>
            <a:r>
              <a:rPr lang="en-US" sz="1400" dirty="0" err="1">
                <a:latin typeface="Arial" panose="020B0604020202020204" pitchFamily="34" charset="0"/>
                <a:cs typeface="Arial" panose="020B0604020202020204" pitchFamily="34" charset="0"/>
              </a:rPr>
              <a:t>Bhangu</a:t>
            </a:r>
            <a:r>
              <a:rPr lang="en-US" sz="1400" dirty="0">
                <a:latin typeface="Arial" panose="020B0604020202020204" pitchFamily="34" charset="0"/>
                <a:cs typeface="Arial" panose="020B0604020202020204" pitchFamily="34" charset="0"/>
              </a:rPr>
              <a:t>, J., McMahon, C. G., Hall, P., Bennett, K., Rice, C., </a:t>
            </a:r>
            <a:r>
              <a:rPr lang="en-US" sz="1400" dirty="0" err="1">
                <a:latin typeface="Arial" panose="020B0604020202020204" pitchFamily="34" charset="0"/>
                <a:cs typeface="Arial" panose="020B0604020202020204" pitchFamily="34" charset="0"/>
              </a:rPr>
              <a:t>Crean</a:t>
            </a:r>
            <a:r>
              <a:rPr lang="en-US" sz="1400" dirty="0">
                <a:latin typeface="Arial" panose="020B0604020202020204" pitchFamily="34" charset="0"/>
                <a:cs typeface="Arial" panose="020B0604020202020204" pitchFamily="34" charset="0"/>
              </a:rPr>
              <a:t>, P., ... &amp; Kenny, R. A. (2016). Long-term cardiac monitoring in older adults with unexplained falls and syncope. Heart, 102(9), 681-686.</a:t>
            </a:r>
          </a:p>
          <a:p>
            <a:pPr marL="228600" indent="-320040">
              <a:lnSpc>
                <a:spcPct val="100000"/>
              </a:lnSpc>
              <a:spcBef>
                <a:spcPts val="300"/>
              </a:spcBef>
              <a:buNone/>
            </a:pPr>
            <a:r>
              <a:rPr lang="en-US" sz="1400" dirty="0">
                <a:latin typeface="Arial" panose="020B0604020202020204" pitchFamily="34" charset="0"/>
                <a:cs typeface="Arial" panose="020B0604020202020204" pitchFamily="34" charset="0"/>
              </a:rPr>
              <a:t>Brain Injury Association of Virginia (2013). Brain injury and the schools:  A guide for educators. Retrieved from </a:t>
            </a:r>
            <a:r>
              <a:rPr lang="en-US" sz="1400" dirty="0">
                <a:latin typeface="Arial" panose="020B0604020202020204" pitchFamily="34" charset="0"/>
                <a:cs typeface="Arial" panose="020B0604020202020204" pitchFamily="34" charset="0"/>
                <a:hlinkClick r:id="rId5"/>
              </a:rPr>
              <a:t>http://www.doe.virginia.gov/special_ed/disabilities/traumatic_brain_injury/brain_injury_schools.pdf</a:t>
            </a:r>
            <a:endParaRPr lang="en-US" sz="1400" dirty="0">
              <a:latin typeface="Arial" panose="020B0604020202020204" pitchFamily="34" charset="0"/>
              <a:cs typeface="Arial" panose="020B0604020202020204" pitchFamily="34" charset="0"/>
            </a:endParaRPr>
          </a:p>
          <a:p>
            <a:pPr marL="228600" indent="-320040">
              <a:lnSpc>
                <a:spcPct val="100000"/>
              </a:lnSpc>
              <a:spcBef>
                <a:spcPts val="300"/>
              </a:spcBef>
              <a:buNone/>
            </a:pPr>
            <a:r>
              <a:rPr lang="en-US" sz="1400" dirty="0">
                <a:latin typeface="Arial" panose="020B0604020202020204" pitchFamily="34" charset="0"/>
                <a:cs typeface="Arial" panose="020B0604020202020204" pitchFamily="34" charset="0"/>
              </a:rPr>
              <a:t>Brain Injury Association of Virginia (2019). Concussion:  Mild traumatic brain injury in the elderly. Retrieved from </a:t>
            </a:r>
            <a:r>
              <a:rPr lang="en-US" sz="1400" dirty="0">
                <a:latin typeface="Arial" panose="020B0604020202020204" pitchFamily="34" charset="0"/>
                <a:cs typeface="Arial" panose="020B0604020202020204" pitchFamily="34" charset="0"/>
                <a:hlinkClick r:id="rId6"/>
              </a:rPr>
              <a:t>https://www.biav.net/?s=concussion</a:t>
            </a:r>
            <a:endParaRPr lang="en-US" sz="1400" dirty="0">
              <a:latin typeface="Arial" panose="020B0604020202020204" pitchFamily="34" charset="0"/>
              <a:cs typeface="Arial" panose="020B0604020202020204" pitchFamily="34" charset="0"/>
            </a:endParaRPr>
          </a:p>
          <a:p>
            <a:pPr marL="228600" lvl="0" indent="-320040"/>
            <a:r>
              <a:rPr lang="en-US" sz="1400" dirty="0" err="1">
                <a:solidFill>
                  <a:prstClr val="black"/>
                </a:solidFill>
                <a:latin typeface="Arial" panose="020B0604020202020204" pitchFamily="34" charset="0"/>
                <a:cs typeface="Arial" panose="020B0604020202020204" pitchFamily="34" charset="0"/>
              </a:rPr>
              <a:t>Careerforce</a:t>
            </a:r>
            <a:r>
              <a:rPr lang="en-US" sz="1400" dirty="0">
                <a:solidFill>
                  <a:prstClr val="black"/>
                </a:solidFill>
                <a:latin typeface="Arial" panose="020B0604020202020204" pitchFamily="34" charset="0"/>
                <a:cs typeface="Arial" panose="020B0604020202020204" pitchFamily="34" charset="0"/>
              </a:rPr>
              <a:t> (2017). Learning guide:  Observe and respond to changes. Retrieved from:  </a:t>
            </a:r>
            <a:r>
              <a:rPr lang="en-US" sz="1400" dirty="0">
                <a:solidFill>
                  <a:prstClr val="black"/>
                </a:solidFill>
                <a:latin typeface="Arial" panose="020B0604020202020204" pitchFamily="34" charset="0"/>
                <a:cs typeface="Arial" panose="020B0604020202020204" pitchFamily="34" charset="0"/>
                <a:hlinkClick r:id="rId7"/>
              </a:rPr>
              <a:t>https://library.careerforce.org.nz/Learning%20Assessment%20Resources/LG27459-2.1.doc</a:t>
            </a:r>
            <a:endParaRPr lang="en-US" sz="1400" dirty="0">
              <a:solidFill>
                <a:prstClr val="black"/>
              </a:solidFill>
              <a:latin typeface="Arial" panose="020B0604020202020204" pitchFamily="34" charset="0"/>
              <a:cs typeface="Arial" panose="020B0604020202020204" pitchFamily="34" charset="0"/>
            </a:endParaRPr>
          </a:p>
          <a:p>
            <a:pPr marL="228600" lvl="0" indent="-320040"/>
            <a:r>
              <a:rPr lang="en-US" sz="1400" dirty="0">
                <a:solidFill>
                  <a:prstClr val="black"/>
                </a:solidFill>
                <a:latin typeface="Arial" panose="020B0604020202020204" pitchFamily="34" charset="0"/>
                <a:cs typeface="Arial" panose="020B0604020202020204" pitchFamily="34" charset="0"/>
              </a:rPr>
              <a:t>Center for Disease Control and Prevention. (2017). Home and recreational safety: Important facts about falls. Retrieved from </a:t>
            </a:r>
            <a:r>
              <a:rPr lang="en-US" sz="1400" dirty="0">
                <a:solidFill>
                  <a:prstClr val="black"/>
                </a:solidFill>
                <a:latin typeface="Arial" panose="020B0604020202020204" pitchFamily="34" charset="0"/>
                <a:cs typeface="Arial" panose="020B0604020202020204" pitchFamily="34" charset="0"/>
                <a:hlinkClick r:id="rId8"/>
              </a:rPr>
              <a:t>https://www.cdc.gov/homeandrecreationalsafety/falls/adultfalls.html</a:t>
            </a:r>
            <a:endParaRPr lang="en-US" sz="1400" dirty="0">
              <a:solidFill>
                <a:prstClr val="black"/>
              </a:solidFill>
              <a:latin typeface="Arial" panose="020B0604020202020204" pitchFamily="34" charset="0"/>
              <a:cs typeface="Arial" panose="020B0604020202020204" pitchFamily="34" charset="0"/>
            </a:endParaRPr>
          </a:p>
          <a:p>
            <a:pPr marL="228600" lvl="0" indent="-320040"/>
            <a:r>
              <a:rPr lang="en-US" sz="1400" dirty="0">
                <a:solidFill>
                  <a:prstClr val="black"/>
                </a:solidFill>
                <a:latin typeface="Arial" panose="020B0604020202020204" pitchFamily="34" charset="0"/>
                <a:cs typeface="Arial" panose="020B0604020202020204" pitchFamily="34" charset="0"/>
              </a:rPr>
              <a:t>Centers for Disease Control and Prevention (2013). What is a concussion? Retrieved from </a:t>
            </a:r>
            <a:r>
              <a:rPr lang="en-US" sz="1400" dirty="0">
                <a:solidFill>
                  <a:prstClr val="black"/>
                </a:solidFill>
                <a:latin typeface="Arial" panose="020B0604020202020204" pitchFamily="34" charset="0"/>
                <a:cs typeface="Arial" panose="020B0604020202020204" pitchFamily="34" charset="0"/>
                <a:hlinkClick r:id="rId9"/>
              </a:rPr>
              <a:t>https://www.youtube.com/watch?v=Sno_0Jd8GuA&amp;feature=youtu.be</a:t>
            </a:r>
            <a:endParaRPr lang="en-US" sz="1400" dirty="0">
              <a:solidFill>
                <a:prstClr val="black"/>
              </a:solidFill>
              <a:latin typeface="Arial" panose="020B0604020202020204" pitchFamily="34" charset="0"/>
              <a:cs typeface="Arial" panose="020B0604020202020204" pitchFamily="34" charset="0"/>
            </a:endParaRPr>
          </a:p>
          <a:p>
            <a:pPr marL="228600" indent="-320040">
              <a:lnSpc>
                <a:spcPct val="100000"/>
              </a:lnSpc>
              <a:spcBef>
                <a:spcPts val="300"/>
              </a:spcBef>
              <a:buNone/>
            </a:pPr>
            <a:endParaRPr lang="en-US" sz="1400" dirty="0">
              <a:latin typeface="Arial" panose="020B0604020202020204" pitchFamily="34" charset="0"/>
              <a:cs typeface="Arial" panose="020B0604020202020204" pitchFamily="34" charset="0"/>
            </a:endParaRPr>
          </a:p>
          <a:p>
            <a:pPr marL="228600" indent="-320040">
              <a:lnSpc>
                <a:spcPct val="100000"/>
              </a:lnSpc>
              <a:spcBef>
                <a:spcPts val="600"/>
              </a:spcBef>
              <a:spcAft>
                <a:spcPts val="600"/>
              </a:spcAft>
              <a:buNone/>
            </a:pPr>
            <a:endParaRPr lang="en-US" sz="1600" dirty="0">
              <a:latin typeface="Arial" panose="020B0604020202020204" pitchFamily="34" charset="0"/>
              <a:cs typeface="Arial" panose="020B0604020202020204" pitchFamily="34" charset="0"/>
            </a:endParaRPr>
          </a:p>
          <a:p>
            <a:pPr marL="228600" indent="-320040">
              <a:lnSpc>
                <a:spcPct val="100000"/>
              </a:lnSpc>
              <a:spcBef>
                <a:spcPts val="600"/>
              </a:spcBef>
              <a:spcAft>
                <a:spcPts val="600"/>
              </a:spcAft>
              <a:buNone/>
            </a:pPr>
            <a:endParaRPr lang="en-US" sz="1600" dirty="0">
              <a:latin typeface="Arial" panose="020B0604020202020204" pitchFamily="34" charset="0"/>
              <a:cs typeface="Arial" panose="020B0604020202020204" pitchFamily="34" charset="0"/>
            </a:endParaRPr>
          </a:p>
          <a:p>
            <a:endParaRPr lang="en-US" sz="1600" dirty="0"/>
          </a:p>
          <a:p>
            <a:endParaRPr lang="en-US" sz="1600" dirty="0"/>
          </a:p>
          <a:p>
            <a:endParaRPr lang="en-US" sz="1600" dirty="0"/>
          </a:p>
          <a:p>
            <a:endParaRPr lang="en-US" sz="1600" dirty="0"/>
          </a:p>
        </p:txBody>
      </p:sp>
    </p:spTree>
    <p:extLst>
      <p:ext uri="{BB962C8B-B14F-4D97-AF65-F5344CB8AC3E}">
        <p14:creationId xmlns:p14="http://schemas.microsoft.com/office/powerpoint/2010/main" val="3307962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BD403-32A3-456F-9E42-157C52AD5E0F}" type="slidenum">
              <a:rPr lang="en-US" smtClean="0"/>
              <a:t>23</a:t>
            </a:fld>
            <a:endParaRPr lang="en-US"/>
          </a:p>
        </p:txBody>
      </p:sp>
      <p:grpSp>
        <p:nvGrpSpPr>
          <p:cNvPr id="4" name="Group 3"/>
          <p:cNvGrpSpPr/>
          <p:nvPr/>
        </p:nvGrpSpPr>
        <p:grpSpPr>
          <a:xfrm>
            <a:off x="7226214" y="371867"/>
            <a:ext cx="1513525" cy="412257"/>
            <a:chOff x="312017" y="279165"/>
            <a:chExt cx="1834416" cy="499662"/>
          </a:xfrm>
        </p:grpSpPr>
        <p:sp>
          <p:nvSpPr>
            <p:cNvPr id="5" name="Rectangle 4"/>
            <p:cNvSpPr/>
            <p:nvPr/>
          </p:nvSpPr>
          <p:spPr>
            <a:xfrm>
              <a:off x="312017" y="279165"/>
              <a:ext cx="1834416" cy="4996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DBHDS_Logo_CMYK_BLK_062014-Cropped.jpg"/>
            <p:cNvPicPr/>
            <p:nvPr/>
          </p:nvPicPr>
          <p:blipFill>
            <a:blip r:embed="rId2"/>
            <a:stretch>
              <a:fillRect/>
            </a:stretch>
          </p:blipFill>
          <p:spPr>
            <a:xfrm>
              <a:off x="341161" y="302627"/>
              <a:ext cx="1776129" cy="452738"/>
            </a:xfrm>
            <a:prstGeom prst="rect">
              <a:avLst/>
            </a:prstGeom>
            <a:ln w="12700">
              <a:solidFill>
                <a:schemeClr val="bg1"/>
              </a:solidFill>
            </a:ln>
          </p:spPr>
        </p:pic>
      </p:grpSp>
      <p:sp>
        <p:nvSpPr>
          <p:cNvPr id="7" name="Title 1"/>
          <p:cNvSpPr txBox="1">
            <a:spLocks/>
          </p:cNvSpPr>
          <p:nvPr/>
        </p:nvSpPr>
        <p:spPr>
          <a:xfrm>
            <a:off x="221380" y="260362"/>
            <a:ext cx="8653111" cy="63526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lnSpc>
                <a:spcPct val="100000"/>
              </a:lnSpc>
            </a:pPr>
            <a:r>
              <a:rPr lang="en-US" sz="3600" b="1" dirty="0">
                <a:latin typeface="Arial Black" panose="020B0A04020102020204" pitchFamily="34" charset="0"/>
                <a:cs typeface="Arial" panose="020B0604020202020204" pitchFamily="34" charset="0"/>
              </a:rPr>
              <a:t>References &amp; Resources</a:t>
            </a:r>
            <a:endParaRPr lang="en-US" sz="4400" b="1" dirty="0">
              <a:latin typeface="Arial Black" panose="020B0A04020102020204" pitchFamily="34" charset="0"/>
              <a:cs typeface="Arial" panose="020B0604020202020204" pitchFamily="34" charset="0"/>
            </a:endParaRPr>
          </a:p>
        </p:txBody>
      </p:sp>
      <p:sp>
        <p:nvSpPr>
          <p:cNvPr id="9" name="Rectangle 8"/>
          <p:cNvSpPr/>
          <p:nvPr/>
        </p:nvSpPr>
        <p:spPr>
          <a:xfrm>
            <a:off x="401827" y="1464216"/>
            <a:ext cx="8653110" cy="6663363"/>
          </a:xfrm>
          <a:prstGeom prst="rect">
            <a:avLst/>
          </a:prstGeom>
        </p:spPr>
        <p:txBody>
          <a:bodyPr wrap="square" lIns="91440" tIns="45720" rIns="91440" bIns="45720" anchor="t">
            <a:spAutoFit/>
          </a:bodyPr>
          <a:lstStyle/>
          <a:p>
            <a:pPr marL="228600" lvl="0" indent="-320040">
              <a:spcBef>
                <a:spcPts val="300"/>
              </a:spcBef>
            </a:pPr>
            <a:r>
              <a:rPr lang="en-US" sz="1400" dirty="0">
                <a:solidFill>
                  <a:prstClr val="black"/>
                </a:solidFill>
                <a:latin typeface="Arial" panose="020B0604020202020204" pitchFamily="34" charset="0"/>
                <a:cs typeface="Arial" panose="020B0604020202020204" pitchFamily="34" charset="0"/>
              </a:rPr>
              <a:t>Centers for Disease Control and Prevention, (2019c). Heads up. Retrieved from </a:t>
            </a:r>
            <a:r>
              <a:rPr lang="en-US" sz="1400" dirty="0">
                <a:solidFill>
                  <a:prstClr val="black"/>
                </a:solidFill>
                <a:latin typeface="Arial" panose="020B0604020202020204" pitchFamily="34" charset="0"/>
                <a:cs typeface="Arial" panose="020B0604020202020204" pitchFamily="34" charset="0"/>
                <a:hlinkClick r:id="rId3"/>
              </a:rPr>
              <a:t>https://www.mayoclinic.org/first-aid/first-aid-head-trauma/basics/art-20056626</a:t>
            </a:r>
            <a:endParaRPr lang="en-US" sz="1400" dirty="0">
              <a:solidFill>
                <a:prstClr val="black"/>
              </a:solidFill>
              <a:latin typeface="Arial" panose="020B0604020202020204" pitchFamily="34" charset="0"/>
              <a:cs typeface="Arial" panose="020B0604020202020204" pitchFamily="34" charset="0"/>
            </a:endParaRPr>
          </a:p>
          <a:p>
            <a:pPr marL="228600" lvl="0" indent="-320040">
              <a:spcBef>
                <a:spcPts val="300"/>
              </a:spcBef>
            </a:pPr>
            <a:r>
              <a:rPr lang="en-US" sz="1400" dirty="0">
                <a:solidFill>
                  <a:prstClr val="black"/>
                </a:solidFill>
                <a:latin typeface="Arial" panose="020B0604020202020204" pitchFamily="34" charset="0"/>
                <a:cs typeface="Arial" panose="020B0604020202020204" pitchFamily="34" charset="0"/>
              </a:rPr>
              <a:t>Centers for Disease Control and Prevention, National Center for Injury Prevention and Control. (2019d). Web–based injury statistics query and reporting system (WISQARS).</a:t>
            </a:r>
          </a:p>
          <a:p>
            <a:pPr marL="228600" lvl="0" indent="-320040">
              <a:spcBef>
                <a:spcPts val="300"/>
              </a:spcBef>
            </a:pPr>
            <a:r>
              <a:rPr lang="en-US" sz="1400" dirty="0">
                <a:solidFill>
                  <a:prstClr val="black"/>
                </a:solidFill>
                <a:latin typeface="Arial" panose="020B0604020202020204" pitchFamily="34" charset="0"/>
                <a:cs typeface="Arial" panose="020B0604020202020204" pitchFamily="34" charset="0"/>
              </a:rPr>
              <a:t>Children’s Hospital of the King’s Daughters (CHKD) (2019). Could it be a concussion? Retrieved from  </a:t>
            </a:r>
            <a:r>
              <a:rPr lang="en-US" sz="1400" dirty="0">
                <a:solidFill>
                  <a:prstClr val="black"/>
                </a:solidFill>
                <a:latin typeface="Arial" panose="020B0604020202020204" pitchFamily="34" charset="0"/>
                <a:cs typeface="Arial" panose="020B0604020202020204" pitchFamily="34" charset="0"/>
                <a:hlinkClick r:id="rId4"/>
              </a:rPr>
              <a:t>https://www.chkd.org/Patients-and-Families/Health-Library/Quick-Tips/Could-It-Be-A-Concussion-/</a:t>
            </a:r>
            <a:endParaRPr lang="en-US" sz="1400" dirty="0">
              <a:solidFill>
                <a:prstClr val="black"/>
              </a:solidFill>
              <a:latin typeface="Arial" panose="020B0604020202020204" pitchFamily="34" charset="0"/>
              <a:cs typeface="Arial" panose="020B0604020202020204" pitchFamily="34" charset="0"/>
            </a:endParaRPr>
          </a:p>
          <a:p>
            <a:pPr marL="228600" lvl="0" indent="-320040">
              <a:spcBef>
                <a:spcPts val="300"/>
              </a:spcBef>
            </a:pPr>
            <a:r>
              <a:rPr lang="en-US" sz="1400" dirty="0">
                <a:solidFill>
                  <a:prstClr val="black"/>
                </a:solidFill>
                <a:latin typeface="Arial" panose="020B0604020202020204" pitchFamily="34" charset="0"/>
                <a:cs typeface="Arial" panose="020B0604020202020204" pitchFamily="34" charset="0"/>
              </a:rPr>
              <a:t>Children’s National Health System (2019). Concussion FAQ’s. Retrieved from  </a:t>
            </a:r>
            <a:r>
              <a:rPr lang="en-US" sz="1400" dirty="0">
                <a:solidFill>
                  <a:prstClr val="black"/>
                </a:solidFill>
                <a:latin typeface="Arial" panose="020B0604020202020204" pitchFamily="34" charset="0"/>
                <a:cs typeface="Arial" panose="020B0604020202020204" pitchFamily="34" charset="0"/>
                <a:hlinkClick r:id="rId5"/>
              </a:rPr>
              <a:t>https://childrensnational.org/departments/center-for-neuroscience-and-behavioral-medicine/programs-and-services/safe-concussion-outcome-recovery--education-score-program/concussion-faqs</a:t>
            </a:r>
            <a:endParaRPr lang="en-US" sz="1400" dirty="0">
              <a:solidFill>
                <a:prstClr val="black"/>
              </a:solidFill>
              <a:latin typeface="Arial" panose="020B0604020202020204" pitchFamily="34" charset="0"/>
              <a:cs typeface="Arial" panose="020B0604020202020204" pitchFamily="34" charset="0"/>
            </a:endParaRPr>
          </a:p>
          <a:p>
            <a:pPr marL="228600" indent="-320040">
              <a:spcBef>
                <a:spcPts val="300"/>
              </a:spcBef>
            </a:pPr>
            <a:r>
              <a:rPr lang="en-US" sz="1400" dirty="0">
                <a:latin typeface="Arial"/>
                <a:cs typeface="Arial"/>
              </a:rPr>
              <a:t>Gioia, G. and Collins, M. (2005). Acute concussion evaluation. Retrieved from  </a:t>
            </a:r>
            <a:r>
              <a:rPr lang="en-US" sz="1400" dirty="0">
                <a:latin typeface="Arial"/>
                <a:cs typeface="Arial"/>
                <a:hlinkClick r:id="rId6"/>
              </a:rPr>
              <a:t>https://www.cdc.gov/headsup/pdfs/providers/ace-a.pdf</a:t>
            </a:r>
            <a:endParaRPr lang="en-US" sz="1400" dirty="0">
              <a:latin typeface="Arial"/>
              <a:cs typeface="Arial"/>
            </a:endParaRPr>
          </a:p>
          <a:p>
            <a:r>
              <a:rPr lang="en-US" sz="1400" dirty="0">
                <a:latin typeface="Arial"/>
                <a:ea typeface="+mn-lt"/>
                <a:cs typeface="+mn-lt"/>
              </a:rPr>
              <a:t>Hsieh, K., Rimmer, J., &amp; Heller, T. (2012). Prevalence of falls and risk factors in adults with intellectual disability. American journal on intellectual and developmental disabilities, 117, 442- 454.</a:t>
            </a:r>
          </a:p>
          <a:p>
            <a:pPr marL="228600" indent="-320040">
              <a:spcBef>
                <a:spcPts val="300"/>
              </a:spcBef>
            </a:pPr>
            <a:r>
              <a:rPr lang="en-US" sz="1400" dirty="0">
                <a:latin typeface="Arial"/>
                <a:cs typeface="Arial"/>
              </a:rPr>
              <a:t>Mayo Clinic (2019a). Cuts and scrapes:  First aid. Retrieved from </a:t>
            </a:r>
            <a:r>
              <a:rPr lang="en-US" sz="1400" dirty="0">
                <a:latin typeface="Arial"/>
                <a:cs typeface="Arial"/>
                <a:hlinkClick r:id="rId7"/>
              </a:rPr>
              <a:t>https://www.mayoclinic.org/first-aid/first-aid-cuts/basics/art-20056711</a:t>
            </a:r>
            <a:endParaRPr lang="en-US" sz="1400">
              <a:latin typeface="Arial"/>
              <a:cs typeface="Arial"/>
            </a:endParaRPr>
          </a:p>
          <a:p>
            <a:pPr marL="228600" lvl="0" indent="-320040">
              <a:spcBef>
                <a:spcPts val="300"/>
              </a:spcBef>
            </a:pPr>
            <a:r>
              <a:rPr lang="en-US" sz="1400" dirty="0">
                <a:solidFill>
                  <a:prstClr val="black"/>
                </a:solidFill>
                <a:latin typeface="Arial" panose="020B0604020202020204" pitchFamily="34" charset="0"/>
                <a:cs typeface="Arial" panose="020B0604020202020204" pitchFamily="34" charset="0"/>
              </a:rPr>
              <a:t>Mayo Clinic (2019b). Head trauma:  First aid. Retrieved from </a:t>
            </a:r>
            <a:r>
              <a:rPr lang="en-US" sz="1400" dirty="0">
                <a:solidFill>
                  <a:prstClr val="black"/>
                </a:solidFill>
                <a:latin typeface="Arial" panose="020B0604020202020204" pitchFamily="34" charset="0"/>
                <a:cs typeface="Arial" panose="020B0604020202020204" pitchFamily="34" charset="0"/>
                <a:hlinkClick r:id="rId3"/>
              </a:rPr>
              <a:t>https://www.mayoclinic.org/first-aid/first-aid-head-trauma/basics/art-20056626</a:t>
            </a:r>
            <a:endParaRPr lang="en-US" sz="1400" dirty="0">
              <a:solidFill>
                <a:prstClr val="black"/>
              </a:solidFill>
              <a:latin typeface="Arial" panose="020B0604020202020204" pitchFamily="34" charset="0"/>
              <a:cs typeface="Arial" panose="020B0604020202020204" pitchFamily="34" charset="0"/>
            </a:endParaRPr>
          </a:p>
          <a:p>
            <a:pPr marL="228600" indent="-320040">
              <a:spcBef>
                <a:spcPts val="300"/>
              </a:spcBef>
            </a:pPr>
            <a:r>
              <a:rPr lang="en-US" sz="1400" dirty="0">
                <a:latin typeface="Arial"/>
                <a:cs typeface="Arial"/>
              </a:rPr>
              <a:t>Office of Integrated Health, Virginia Department of Behavioral Health and Developmental Services (n.d.). Documenting changes in a person’s status. Retrieved from  </a:t>
            </a:r>
            <a:r>
              <a:rPr lang="en-US" sz="1400" dirty="0">
                <a:latin typeface="Arial"/>
                <a:cs typeface="Arial"/>
                <a:hlinkClick r:id="rId8"/>
              </a:rPr>
              <a:t>http://www.dbhds.virginia.gov/library/quality%20risk%20management/qrm-documenting%20changes%20in%20medical%20condition.pdf</a:t>
            </a:r>
            <a:endParaRPr lang="en-US" sz="1400" dirty="0">
              <a:latin typeface="Arial"/>
              <a:cs typeface="Arial"/>
            </a:endParaRPr>
          </a:p>
          <a:p>
            <a:pPr marL="228600" lvl="0" indent="-320040">
              <a:spcBef>
                <a:spcPts val="300"/>
              </a:spcBef>
            </a:pPr>
            <a:endParaRPr lang="en-US" sz="1400" dirty="0">
              <a:solidFill>
                <a:prstClr val="black"/>
              </a:solidFill>
              <a:latin typeface="Arial" panose="020B0604020202020204" pitchFamily="34" charset="0"/>
              <a:cs typeface="Arial" panose="020B0604020202020204" pitchFamily="34" charset="0"/>
            </a:endParaRPr>
          </a:p>
          <a:p>
            <a:pPr marL="228600" lvl="0" indent="-320040">
              <a:spcBef>
                <a:spcPts val="300"/>
              </a:spcBef>
            </a:pPr>
            <a:endParaRPr lang="en-US" sz="1400" dirty="0">
              <a:solidFill>
                <a:prstClr val="black"/>
              </a:solidFill>
              <a:latin typeface="Arial" panose="020B0604020202020204" pitchFamily="34" charset="0"/>
              <a:cs typeface="Arial" panose="020B0604020202020204" pitchFamily="34" charset="0"/>
            </a:endParaRPr>
          </a:p>
          <a:p>
            <a:pPr marL="228600" lvl="0" indent="-320040">
              <a:spcBef>
                <a:spcPts val="300"/>
              </a:spcBef>
            </a:pPr>
            <a:endParaRPr lang="en-US" sz="1400" dirty="0">
              <a:solidFill>
                <a:prstClr val="black"/>
              </a:solidFill>
              <a:latin typeface="Arial" panose="020B0604020202020204" pitchFamily="34" charset="0"/>
              <a:cs typeface="Arial" panose="020B0604020202020204" pitchFamily="34" charset="0"/>
            </a:endParaRPr>
          </a:p>
          <a:p>
            <a:pPr marL="228600" lvl="0" indent="-320040">
              <a:spcBef>
                <a:spcPts val="300"/>
              </a:spcBef>
            </a:pPr>
            <a:endParaRPr lang="en-US" sz="1400" dirty="0">
              <a:solidFill>
                <a:prstClr val="black"/>
              </a:solidFill>
              <a:latin typeface="Arial" panose="020B0604020202020204" pitchFamily="34" charset="0"/>
              <a:cs typeface="Arial" panose="020B0604020202020204" pitchFamily="34" charset="0"/>
            </a:endParaRPr>
          </a:p>
          <a:p>
            <a:pPr marL="228600" lvl="0" indent="-320040">
              <a:spcBef>
                <a:spcPts val="300"/>
              </a:spcBef>
            </a:pPr>
            <a:endParaRPr lang="en-US" sz="1400" dirty="0">
              <a:solidFill>
                <a:prstClr val="black"/>
              </a:solidFill>
              <a:latin typeface="Arial" panose="020B0604020202020204" pitchFamily="34" charset="0"/>
              <a:cs typeface="Arial" panose="020B0604020202020204" pitchFamily="34" charset="0"/>
            </a:endParaRPr>
          </a:p>
          <a:p>
            <a:pPr marL="228600" lvl="0" indent="-320040">
              <a:spcBef>
                <a:spcPts val="300"/>
              </a:spcBef>
            </a:pPr>
            <a:endParaRPr lang="en-US"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9612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BD403-32A3-456F-9E42-157C52AD5E0F}" type="slidenum">
              <a:rPr lang="en-US" smtClean="0"/>
              <a:t>24</a:t>
            </a:fld>
            <a:endParaRPr lang="en-US"/>
          </a:p>
        </p:txBody>
      </p:sp>
      <p:grpSp>
        <p:nvGrpSpPr>
          <p:cNvPr id="3" name="Group 2"/>
          <p:cNvGrpSpPr/>
          <p:nvPr/>
        </p:nvGrpSpPr>
        <p:grpSpPr>
          <a:xfrm>
            <a:off x="7226214" y="371867"/>
            <a:ext cx="1513525" cy="412257"/>
            <a:chOff x="312017" y="279165"/>
            <a:chExt cx="1834416" cy="499662"/>
          </a:xfrm>
        </p:grpSpPr>
        <p:sp>
          <p:nvSpPr>
            <p:cNvPr id="4" name="Rectangle 3"/>
            <p:cNvSpPr/>
            <p:nvPr/>
          </p:nvSpPr>
          <p:spPr>
            <a:xfrm>
              <a:off x="312017" y="279165"/>
              <a:ext cx="1834416" cy="4996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BHDS_Logo_CMYK_BLK_062014-Cropped.jpg"/>
            <p:cNvPicPr/>
            <p:nvPr/>
          </p:nvPicPr>
          <p:blipFill>
            <a:blip r:embed="rId2"/>
            <a:stretch>
              <a:fillRect/>
            </a:stretch>
          </p:blipFill>
          <p:spPr>
            <a:xfrm>
              <a:off x="341161" y="302627"/>
              <a:ext cx="1776129" cy="452738"/>
            </a:xfrm>
            <a:prstGeom prst="rect">
              <a:avLst/>
            </a:prstGeom>
            <a:ln w="12700">
              <a:solidFill>
                <a:schemeClr val="bg1"/>
              </a:solidFill>
            </a:ln>
          </p:spPr>
        </p:pic>
      </p:grpSp>
      <p:sp>
        <p:nvSpPr>
          <p:cNvPr id="6" name="Title 1"/>
          <p:cNvSpPr txBox="1">
            <a:spLocks/>
          </p:cNvSpPr>
          <p:nvPr/>
        </p:nvSpPr>
        <p:spPr>
          <a:xfrm>
            <a:off x="221380" y="260362"/>
            <a:ext cx="8653111" cy="63526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lnSpc>
                <a:spcPct val="100000"/>
              </a:lnSpc>
            </a:pPr>
            <a:r>
              <a:rPr lang="en-US" sz="3600" b="1" dirty="0">
                <a:latin typeface="Arial Black" panose="020B0A04020102020204" pitchFamily="34" charset="0"/>
                <a:cs typeface="Arial" panose="020B0604020202020204" pitchFamily="34" charset="0"/>
              </a:rPr>
              <a:t>References &amp; Resources</a:t>
            </a:r>
            <a:endParaRPr lang="en-US" sz="4400" b="1" dirty="0">
              <a:latin typeface="Arial Black" panose="020B0A04020102020204" pitchFamily="34" charset="0"/>
              <a:cs typeface="Arial" panose="020B0604020202020204" pitchFamily="34" charset="0"/>
            </a:endParaRPr>
          </a:p>
        </p:txBody>
      </p:sp>
      <p:sp>
        <p:nvSpPr>
          <p:cNvPr id="7" name="Rectangle 6"/>
          <p:cNvSpPr/>
          <p:nvPr/>
        </p:nvSpPr>
        <p:spPr>
          <a:xfrm>
            <a:off x="315199" y="1366164"/>
            <a:ext cx="8653110" cy="3262432"/>
          </a:xfrm>
          <a:prstGeom prst="rect">
            <a:avLst/>
          </a:prstGeom>
        </p:spPr>
        <p:txBody>
          <a:bodyPr wrap="square">
            <a:spAutoFit/>
          </a:bodyPr>
          <a:lstStyle/>
          <a:p>
            <a:pPr marL="228600" lvl="0" indent="-320040">
              <a:spcBef>
                <a:spcPts val="300"/>
              </a:spcBef>
            </a:pPr>
            <a:r>
              <a:rPr lang="en-US" sz="1400" dirty="0">
                <a:solidFill>
                  <a:prstClr val="black"/>
                </a:solidFill>
                <a:latin typeface="Arial" panose="020B0604020202020204" pitchFamily="34" charset="0"/>
                <a:cs typeface="Arial" panose="020B0604020202020204" pitchFamily="34" charset="0"/>
              </a:rPr>
              <a:t>Virginia Board of Education (2016). Virginia Board of Education guidelines for policies on concussions in students. Retrieved from </a:t>
            </a:r>
            <a:r>
              <a:rPr lang="en-US" sz="1400" dirty="0">
                <a:solidFill>
                  <a:prstClr val="black"/>
                </a:solidFill>
                <a:latin typeface="Arial" panose="020B0604020202020204" pitchFamily="34" charset="0"/>
                <a:cs typeface="Arial" panose="020B0604020202020204" pitchFamily="34" charset="0"/>
                <a:hlinkClick r:id="rId3"/>
              </a:rPr>
              <a:t>http://www.doe.virginia.gov/boe/guidance/health/2016-guidelines-for-policies-on-concussions-in-students.pdf</a:t>
            </a:r>
            <a:endParaRPr lang="en-US" sz="1400" dirty="0">
              <a:solidFill>
                <a:prstClr val="black"/>
              </a:solidFill>
              <a:latin typeface="Arial" panose="020B0604020202020204" pitchFamily="34" charset="0"/>
              <a:cs typeface="Arial" panose="020B0604020202020204" pitchFamily="34" charset="0"/>
            </a:endParaRPr>
          </a:p>
          <a:p>
            <a:pPr marL="228600" lvl="0" indent="-320040">
              <a:spcBef>
                <a:spcPts val="300"/>
              </a:spcBef>
            </a:pPr>
            <a:r>
              <a:rPr lang="en-US" sz="1400" dirty="0">
                <a:solidFill>
                  <a:prstClr val="black"/>
                </a:solidFill>
                <a:latin typeface="Arial" panose="020B0604020202020204" pitchFamily="34" charset="0"/>
                <a:cs typeface="Arial" panose="020B0604020202020204" pitchFamily="34" charset="0"/>
              </a:rPr>
              <a:t>Virginia Commonwealth University (2016). Orientation Manual for Direct Support Professionals (DSPs) and Supervisors: Supporting people in their homes and communities. Retrieved from </a:t>
            </a:r>
            <a:r>
              <a:rPr lang="en-US" sz="1400" dirty="0">
                <a:solidFill>
                  <a:prstClr val="black"/>
                </a:solidFill>
                <a:latin typeface="Arial" panose="020B0604020202020204" pitchFamily="34" charset="0"/>
                <a:cs typeface="Arial" panose="020B0604020202020204" pitchFamily="34" charset="0"/>
                <a:hlinkClick r:id="rId4"/>
              </a:rPr>
              <a:t>https://partnership.vcu.edu/DSP_orientation/downloadables/SECTION%206_07222016.pdf</a:t>
            </a:r>
            <a:endParaRPr lang="en-US" sz="1400" dirty="0">
              <a:solidFill>
                <a:prstClr val="black"/>
              </a:solidFill>
              <a:latin typeface="Arial" panose="020B0604020202020204" pitchFamily="34" charset="0"/>
              <a:cs typeface="Arial" panose="020B0604020202020204" pitchFamily="34" charset="0"/>
            </a:endParaRPr>
          </a:p>
          <a:p>
            <a:pPr marL="228600" lvl="0" indent="-320040">
              <a:spcBef>
                <a:spcPts val="300"/>
              </a:spcBef>
            </a:pPr>
            <a:r>
              <a:rPr lang="en-US" sz="1400" dirty="0">
                <a:solidFill>
                  <a:prstClr val="black"/>
                </a:solidFill>
                <a:latin typeface="Arial" panose="020B0604020202020204" pitchFamily="34" charset="0"/>
                <a:cs typeface="Arial" panose="020B0604020202020204" pitchFamily="34" charset="0"/>
              </a:rPr>
              <a:t>Virginia Department of Behavioral Health and Developmental Services (DBHDS), Commonwealth of Virginia Government (2016). Orientation manual for direct support professionals (DSPs) and supervisors: supporting people in their homes and communities [Brochure]. Retrieved from  </a:t>
            </a:r>
            <a:r>
              <a:rPr lang="en-US" sz="1400" dirty="0">
                <a:solidFill>
                  <a:prstClr val="black"/>
                </a:solidFill>
                <a:latin typeface="Arial" panose="020B0604020202020204" pitchFamily="34" charset="0"/>
                <a:cs typeface="Arial" panose="020B0604020202020204" pitchFamily="34" charset="0"/>
                <a:hlinkClick r:id="rId5"/>
              </a:rPr>
              <a:t>https://partnership.vcu.edu/DSP_orientation/downloadables/DSP%20Orientation%20Manual%20-%20REVISED_08102016_with%20test_effective%20date09012016.pdf</a:t>
            </a:r>
            <a:endParaRPr lang="en-US" sz="1400" dirty="0">
              <a:solidFill>
                <a:prstClr val="black"/>
              </a:solidFill>
              <a:latin typeface="Arial" panose="020B0604020202020204" pitchFamily="34" charset="0"/>
              <a:cs typeface="Arial" panose="020B0604020202020204" pitchFamily="34" charset="0"/>
            </a:endParaRPr>
          </a:p>
          <a:p>
            <a:pPr marL="228600" lvl="0" indent="-320040">
              <a:spcBef>
                <a:spcPts val="300"/>
              </a:spcBef>
            </a:pPr>
            <a:r>
              <a:rPr lang="en-US" sz="1400" dirty="0">
                <a:solidFill>
                  <a:prstClr val="black"/>
                </a:solidFill>
                <a:latin typeface="Arial" panose="020B0604020202020204" pitchFamily="34" charset="0"/>
                <a:cs typeface="Arial" panose="020B0604020202020204" pitchFamily="34" charset="0"/>
              </a:rPr>
              <a:t>Virginia Department of Health (2019). Concussion:  What is a concussion? Retrieved from  </a:t>
            </a:r>
            <a:r>
              <a:rPr lang="en-US" sz="1400" dirty="0">
                <a:solidFill>
                  <a:prstClr val="black"/>
                </a:solidFill>
                <a:latin typeface="Arial" panose="020B0604020202020204" pitchFamily="34" charset="0"/>
                <a:cs typeface="Arial" panose="020B0604020202020204" pitchFamily="34" charset="0"/>
                <a:hlinkClick r:id="rId6"/>
              </a:rPr>
              <a:t>http://www.vdh.virginia.gov/traumatic-brain-injury/concussions/</a:t>
            </a:r>
            <a:endParaRPr lang="en-US" sz="1400" dirty="0">
              <a:solidFill>
                <a:prstClr val="black"/>
              </a:solidFill>
              <a:latin typeface="Arial" panose="020B0604020202020204" pitchFamily="34" charset="0"/>
              <a:cs typeface="Arial" panose="020B0604020202020204" pitchFamily="34" charset="0"/>
            </a:endParaRPr>
          </a:p>
          <a:p>
            <a:pPr marL="228600" lvl="0" indent="-320040">
              <a:spcBef>
                <a:spcPts val="300"/>
              </a:spcBef>
            </a:pPr>
            <a:endParaRPr lang="en-US"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1541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7631" y="0"/>
            <a:ext cx="8653111" cy="96012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US" sz="3600" b="1" dirty="0">
                <a:latin typeface="Arial Black"/>
                <a:cs typeface="Arial"/>
              </a:rPr>
              <a:t> Objectives</a:t>
            </a:r>
          </a:p>
        </p:txBody>
      </p:sp>
      <p:sp>
        <p:nvSpPr>
          <p:cNvPr id="6" name="Content Placeholder 2"/>
          <p:cNvSpPr txBox="1">
            <a:spLocks/>
          </p:cNvSpPr>
          <p:nvPr/>
        </p:nvSpPr>
        <p:spPr>
          <a:xfrm>
            <a:off x="628046" y="1556364"/>
            <a:ext cx="8032283" cy="4689578"/>
          </a:xfrm>
          <a:prstGeom prst="rect">
            <a:avLst/>
          </a:prstGeom>
        </p:spPr>
        <p:txBody>
          <a:bodyPr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457200">
              <a:lnSpc>
                <a:spcPct val="105000"/>
              </a:lnSpc>
              <a:spcBef>
                <a:spcPts val="600"/>
              </a:spcBef>
              <a:spcAft>
                <a:spcPts val="600"/>
              </a:spcAft>
              <a:buFont typeface="Arial" panose="020B0604020202020204" pitchFamily="34" charset="0"/>
              <a:buNone/>
            </a:pPr>
            <a:r>
              <a:rPr lang="en-US" sz="3200" b="1" dirty="0">
                <a:solidFill>
                  <a:schemeClr val="accent1">
                    <a:lumMod val="75000"/>
                  </a:schemeClr>
                </a:solidFill>
                <a:latin typeface="Arial" panose="020B0604020202020204" pitchFamily="34" charset="0"/>
                <a:cs typeface="Arial" panose="020B0604020202020204" pitchFamily="34" charset="0"/>
              </a:rPr>
              <a:t>At the conclusion of this training, participants will be able to …</a:t>
            </a:r>
          </a:p>
          <a:p>
            <a:pPr marL="228600" indent="-228600">
              <a:lnSpc>
                <a:spcPct val="105000"/>
              </a:lnSpc>
              <a:spcBef>
                <a:spcPts val="600"/>
              </a:spcBef>
              <a:spcAft>
                <a:spcPts val="600"/>
              </a:spcAft>
            </a:pPr>
            <a:r>
              <a:rPr lang="en-US" sz="2400" b="1" dirty="0">
                <a:latin typeface="Arial"/>
                <a:cs typeface="Arial"/>
              </a:rPr>
              <a:t>Define the term “fall”.</a:t>
            </a:r>
          </a:p>
          <a:p>
            <a:pPr marL="228600" indent="-228600">
              <a:lnSpc>
                <a:spcPct val="105000"/>
              </a:lnSpc>
              <a:spcBef>
                <a:spcPts val="600"/>
              </a:spcBef>
              <a:spcAft>
                <a:spcPts val="600"/>
              </a:spcAft>
            </a:pPr>
            <a:r>
              <a:rPr lang="en-US" sz="2400" b="1" dirty="0">
                <a:latin typeface="Arial"/>
                <a:cs typeface="Arial"/>
              </a:rPr>
              <a:t>List the (3) possible complications of a fall.</a:t>
            </a:r>
          </a:p>
          <a:p>
            <a:pPr marL="228600" indent="-228600">
              <a:lnSpc>
                <a:spcPct val="105000"/>
              </a:lnSpc>
              <a:spcBef>
                <a:spcPts val="600"/>
              </a:spcBef>
              <a:spcAft>
                <a:spcPts val="600"/>
              </a:spcAft>
            </a:pPr>
            <a:r>
              <a:rPr lang="en-US" sz="2400" b="1" dirty="0">
                <a:latin typeface="Arial"/>
                <a:cs typeface="Arial"/>
              </a:rPr>
              <a:t>Identify (3) risk that increases an Individual's risk for falls.</a:t>
            </a:r>
          </a:p>
          <a:p>
            <a:pPr marL="228600" indent="-228600">
              <a:lnSpc>
                <a:spcPct val="105000"/>
              </a:lnSpc>
              <a:spcBef>
                <a:spcPts val="600"/>
              </a:spcBef>
              <a:spcAft>
                <a:spcPts val="600"/>
              </a:spcAft>
            </a:pPr>
            <a:r>
              <a:rPr lang="en-US" sz="2400" b="1" dirty="0">
                <a:latin typeface="Arial"/>
                <a:cs typeface="Arial"/>
              </a:rPr>
              <a:t>Provide (2) fall facts</a:t>
            </a:r>
          </a:p>
          <a:p>
            <a:pPr marL="228600" indent="-228600">
              <a:lnSpc>
                <a:spcPct val="105000"/>
              </a:lnSpc>
              <a:spcBef>
                <a:spcPts val="600"/>
              </a:spcBef>
              <a:spcAft>
                <a:spcPts val="600"/>
              </a:spcAft>
            </a:pPr>
            <a:r>
              <a:rPr lang="en-US" sz="2400" b="1" dirty="0">
                <a:latin typeface="Arial"/>
                <a:cs typeface="Arial"/>
              </a:rPr>
              <a:t>Recognize (2) sign of a serious injury</a:t>
            </a:r>
            <a:endParaRPr lang="en-US" sz="2400" b="1" dirty="0">
              <a:latin typeface="Arial" panose="020B0604020202020204" pitchFamily="34" charset="0"/>
              <a:cs typeface="Arial" panose="020B0604020202020204" pitchFamily="34" charset="0"/>
            </a:endParaRPr>
          </a:p>
          <a:p>
            <a:pPr marL="228600" indent="-228600">
              <a:lnSpc>
                <a:spcPct val="105000"/>
              </a:lnSpc>
              <a:spcBef>
                <a:spcPts val="600"/>
              </a:spcBef>
              <a:spcAft>
                <a:spcPts val="600"/>
              </a:spcAft>
            </a:pPr>
            <a:r>
              <a:rPr lang="en-US" sz="2400" b="1" dirty="0">
                <a:latin typeface="Arial"/>
                <a:cs typeface="Arial"/>
              </a:rPr>
              <a:t>List (3) ways to prevent falls</a:t>
            </a:r>
            <a:endParaRPr lang="en-US" sz="2400" b="1" dirty="0">
              <a:latin typeface="Arial" panose="020B0604020202020204" pitchFamily="34" charset="0"/>
              <a:cs typeface="Arial" panose="020B0604020202020204" pitchFamily="34" charset="0"/>
            </a:endParaRPr>
          </a:p>
          <a:p>
            <a:pPr marL="228600" indent="-228600">
              <a:lnSpc>
                <a:spcPct val="105000"/>
              </a:lnSpc>
              <a:spcBef>
                <a:spcPts val="600"/>
              </a:spcBef>
              <a:spcAft>
                <a:spcPts val="600"/>
              </a:spcAft>
            </a:pPr>
            <a:endParaRPr lang="en-US" sz="2400" b="1">
              <a:latin typeface="Arial" panose="020B0604020202020204" pitchFamily="34" charset="0"/>
              <a:cs typeface="Arial" panose="020B0604020202020204" pitchFamily="34" charset="0"/>
            </a:endParaRPr>
          </a:p>
          <a:p>
            <a:pPr marL="228600" indent="-228600">
              <a:lnSpc>
                <a:spcPct val="105000"/>
              </a:lnSpc>
              <a:spcBef>
                <a:spcPts val="600"/>
              </a:spcBef>
              <a:spcAft>
                <a:spcPts val="600"/>
              </a:spcAft>
            </a:pPr>
            <a:endParaRPr lang="en-US" sz="2400" dirty="0">
              <a:latin typeface="Arial" panose="020B0604020202020204" pitchFamily="34" charset="0"/>
              <a:cs typeface="Arial" panose="020B0604020202020204" pitchFamily="34" charset="0"/>
            </a:endParaRPr>
          </a:p>
          <a:p>
            <a:pPr marL="228600" indent="-228600">
              <a:lnSpc>
                <a:spcPct val="105000"/>
              </a:lnSpc>
              <a:spcBef>
                <a:spcPts val="600"/>
              </a:spcBef>
              <a:spcAft>
                <a:spcPts val="600"/>
              </a:spcAft>
            </a:pPr>
            <a:endParaRPr lang="en-US" sz="2400" dirty="0">
              <a:latin typeface="Arial" panose="020B0604020202020204" pitchFamily="34" charset="0"/>
              <a:cs typeface="Arial" panose="020B0604020202020204" pitchFamily="34" charset="0"/>
            </a:endParaRPr>
          </a:p>
          <a:p>
            <a:pPr marL="0" indent="0">
              <a:lnSpc>
                <a:spcPct val="105000"/>
              </a:lnSpc>
              <a:spcBef>
                <a:spcPts val="600"/>
              </a:spcBef>
              <a:spcAft>
                <a:spcPts val="600"/>
              </a:spcAft>
              <a:buNone/>
            </a:pPr>
            <a:endParaRPr lang="en-US"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BA4BD403-32A3-456F-9E42-157C52AD5E0F}" type="slidenum">
              <a:rPr lang="en-US" smtClean="0"/>
              <a:t>3</a:t>
            </a:fld>
            <a:endParaRPr lang="en-US"/>
          </a:p>
        </p:txBody>
      </p:sp>
    </p:spTree>
    <p:extLst>
      <p:ext uri="{BB962C8B-B14F-4D97-AF65-F5344CB8AC3E}">
        <p14:creationId xmlns:p14="http://schemas.microsoft.com/office/powerpoint/2010/main" val="1253356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17BE31F-A129-45DD-8071-A63EC47D9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7CA163AC-F477-454A-9FB4-81324C004B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7" name="Freeform 5">
              <a:extLst>
                <a:ext uri="{FF2B5EF4-FFF2-40B4-BE49-F238E27FC236}">
                  <a16:creationId xmlns:a16="http://schemas.microsoft.com/office/drawing/2014/main" id="{609D7097-03A6-4239-A2E0-784E82C236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6">
              <a:extLst>
                <a:ext uri="{FF2B5EF4-FFF2-40B4-BE49-F238E27FC236}">
                  <a16:creationId xmlns:a16="http://schemas.microsoft.com/office/drawing/2014/main" id="{813887E5-2F5F-4C9D-92F5-F80D937A8D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7">
              <a:extLst>
                <a:ext uri="{FF2B5EF4-FFF2-40B4-BE49-F238E27FC236}">
                  <a16:creationId xmlns:a16="http://schemas.microsoft.com/office/drawing/2014/main" id="{57A4F98D-BAD2-4F7F-93D3-FD86C479A9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8">
              <a:extLst>
                <a:ext uri="{FF2B5EF4-FFF2-40B4-BE49-F238E27FC236}">
                  <a16:creationId xmlns:a16="http://schemas.microsoft.com/office/drawing/2014/main" id="{FBA2120E-6E1E-4A2B-9CD8-94C39AD806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9">
              <a:extLst>
                <a:ext uri="{FF2B5EF4-FFF2-40B4-BE49-F238E27FC236}">
                  <a16:creationId xmlns:a16="http://schemas.microsoft.com/office/drawing/2014/main" id="{264DA4AC-C3A7-46CE-96BA-018B8FCFEF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10">
              <a:extLst>
                <a:ext uri="{FF2B5EF4-FFF2-40B4-BE49-F238E27FC236}">
                  <a16:creationId xmlns:a16="http://schemas.microsoft.com/office/drawing/2014/main" id="{A73A5202-BD67-46B2-9FAB-C1B28AB424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1">
              <a:extLst>
                <a:ext uri="{FF2B5EF4-FFF2-40B4-BE49-F238E27FC236}">
                  <a16:creationId xmlns:a16="http://schemas.microsoft.com/office/drawing/2014/main" id="{01E70EE5-EE26-44BD-A18E-777A1A3D52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2">
              <a:extLst>
                <a:ext uri="{FF2B5EF4-FFF2-40B4-BE49-F238E27FC236}">
                  <a16:creationId xmlns:a16="http://schemas.microsoft.com/office/drawing/2014/main" id="{504A980C-59CB-46F2-A571-87612CDD22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3">
              <a:extLst>
                <a:ext uri="{FF2B5EF4-FFF2-40B4-BE49-F238E27FC236}">
                  <a16:creationId xmlns:a16="http://schemas.microsoft.com/office/drawing/2014/main" id="{B353B73E-7D3C-4184-87FD-295B6B3412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4">
              <a:extLst>
                <a:ext uri="{FF2B5EF4-FFF2-40B4-BE49-F238E27FC236}">
                  <a16:creationId xmlns:a16="http://schemas.microsoft.com/office/drawing/2014/main" id="{2EF8F173-9834-4DD9-B995-3F8DAAAE7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5">
              <a:extLst>
                <a:ext uri="{FF2B5EF4-FFF2-40B4-BE49-F238E27FC236}">
                  <a16:creationId xmlns:a16="http://schemas.microsoft.com/office/drawing/2014/main" id="{8A9567B5-6E50-4B28-8AC5-CDC159A897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16">
              <a:extLst>
                <a:ext uri="{FF2B5EF4-FFF2-40B4-BE49-F238E27FC236}">
                  <a16:creationId xmlns:a16="http://schemas.microsoft.com/office/drawing/2014/main" id="{F98F9214-A978-485D-814B-5FE3EC570B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17">
              <a:extLst>
                <a:ext uri="{FF2B5EF4-FFF2-40B4-BE49-F238E27FC236}">
                  <a16:creationId xmlns:a16="http://schemas.microsoft.com/office/drawing/2014/main" id="{80A8AB3C-056D-4907-ACF6-ABD5BA9052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18">
              <a:extLst>
                <a:ext uri="{FF2B5EF4-FFF2-40B4-BE49-F238E27FC236}">
                  <a16:creationId xmlns:a16="http://schemas.microsoft.com/office/drawing/2014/main" id="{CF51BEC3-1414-4B86-B1E1-0051FF1819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19">
              <a:extLst>
                <a:ext uri="{FF2B5EF4-FFF2-40B4-BE49-F238E27FC236}">
                  <a16:creationId xmlns:a16="http://schemas.microsoft.com/office/drawing/2014/main" id="{F69D94F0-358D-4931-B5CA-5A223180DE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20">
              <a:extLst>
                <a:ext uri="{FF2B5EF4-FFF2-40B4-BE49-F238E27FC236}">
                  <a16:creationId xmlns:a16="http://schemas.microsoft.com/office/drawing/2014/main" id="{5CFB12DB-F2CC-466C-828B-009EA7B57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1">
              <a:extLst>
                <a:ext uri="{FF2B5EF4-FFF2-40B4-BE49-F238E27FC236}">
                  <a16:creationId xmlns:a16="http://schemas.microsoft.com/office/drawing/2014/main" id="{43D8F6E9-0540-4297-A310-D7C9FA65A0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22">
              <a:extLst>
                <a:ext uri="{FF2B5EF4-FFF2-40B4-BE49-F238E27FC236}">
                  <a16:creationId xmlns:a16="http://schemas.microsoft.com/office/drawing/2014/main" id="{077E47D8-A4D7-46C2-9EF0-AF1C777C28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23">
              <a:extLst>
                <a:ext uri="{FF2B5EF4-FFF2-40B4-BE49-F238E27FC236}">
                  <a16:creationId xmlns:a16="http://schemas.microsoft.com/office/drawing/2014/main" id="{F1D21ED2-F5A9-4411-934F-B972429F4C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24">
              <a:extLst>
                <a:ext uri="{FF2B5EF4-FFF2-40B4-BE49-F238E27FC236}">
                  <a16:creationId xmlns:a16="http://schemas.microsoft.com/office/drawing/2014/main" id="{E2EDE38A-AE13-4408-9B8B-EE6F62C910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25">
              <a:extLst>
                <a:ext uri="{FF2B5EF4-FFF2-40B4-BE49-F238E27FC236}">
                  <a16:creationId xmlns:a16="http://schemas.microsoft.com/office/drawing/2014/main" id="{3630CEB6-A7D8-45A1-AC44-147C2AF130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9" name="Group 38">
            <a:extLst>
              <a:ext uri="{FF2B5EF4-FFF2-40B4-BE49-F238E27FC236}">
                <a16:creationId xmlns:a16="http://schemas.microsoft.com/office/drawing/2014/main" id="{83118EC2-A2C7-4CDB-887C-21E0B0C437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40" name="Rectangle 39">
              <a:extLst>
                <a:ext uri="{FF2B5EF4-FFF2-40B4-BE49-F238E27FC236}">
                  <a16:creationId xmlns:a16="http://schemas.microsoft.com/office/drawing/2014/main" id="{E7D642C1-20ED-4515-B19F-47B6CC8341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Isosceles Triangle 22">
              <a:extLst>
                <a:ext uri="{FF2B5EF4-FFF2-40B4-BE49-F238E27FC236}">
                  <a16:creationId xmlns:a16="http://schemas.microsoft.com/office/drawing/2014/main" id="{0E5C6FE8-B8C9-4163-830B-3F8E408E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E3A09EDA-AF27-4D31-8A57-4407E0574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p:cNvSpPr txBox="1">
            <a:spLocks/>
          </p:cNvSpPr>
          <p:nvPr/>
        </p:nvSpPr>
        <p:spPr>
          <a:xfrm>
            <a:off x="666473" y="2358391"/>
            <a:ext cx="2624234" cy="2453676"/>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914400">
              <a:spcAft>
                <a:spcPts val="600"/>
              </a:spcAft>
            </a:pPr>
            <a:r>
              <a:rPr lang="en-US" sz="3100" b="1">
                <a:solidFill>
                  <a:srgbClr val="FFFFFF"/>
                </a:solidFill>
              </a:rPr>
              <a:t>What is a Fall?</a:t>
            </a:r>
          </a:p>
        </p:txBody>
      </p:sp>
      <p:sp>
        <p:nvSpPr>
          <p:cNvPr id="6" name="Slide Number Placeholder 5"/>
          <p:cNvSpPr>
            <a:spLocks noGrp="1"/>
          </p:cNvSpPr>
          <p:nvPr>
            <p:ph type="sldNum" sz="quarter" idx="12"/>
          </p:nvPr>
        </p:nvSpPr>
        <p:spPr>
          <a:xfrm>
            <a:off x="7852410" y="320040"/>
            <a:ext cx="685800" cy="320040"/>
          </a:xfrm>
        </p:spPr>
        <p:txBody>
          <a:bodyPr vert="horz" lIns="91440" tIns="45720" rIns="91440" bIns="45720" rtlCol="0" anchor="ctr">
            <a:normAutofit/>
          </a:bodyPr>
          <a:lstStyle/>
          <a:p>
            <a:pPr>
              <a:spcAft>
                <a:spcPts val="600"/>
              </a:spcAft>
              <a:defRPr/>
            </a:pPr>
            <a:fld id="{BA4BD403-32A3-456F-9E42-157C52AD5E0F}" type="slidenum">
              <a:rPr lang="en-US" sz="1000">
                <a:solidFill>
                  <a:schemeClr val="tx1">
                    <a:lumMod val="50000"/>
                    <a:lumOff val="50000"/>
                  </a:schemeClr>
                </a:solidFill>
                <a:latin typeface="Calibri" panose="020F0502020204030204"/>
              </a:rPr>
              <a:pPr>
                <a:spcAft>
                  <a:spcPts val="600"/>
                </a:spcAft>
                <a:defRPr/>
              </a:pPr>
              <a:t>4</a:t>
            </a:fld>
            <a:endParaRPr lang="en-US" sz="1000">
              <a:solidFill>
                <a:schemeClr val="tx1">
                  <a:lumMod val="50000"/>
                  <a:lumOff val="50000"/>
                </a:schemeClr>
              </a:solidFill>
              <a:latin typeface="Calibri" panose="020F0502020204030204"/>
            </a:endParaRPr>
          </a:p>
        </p:txBody>
      </p:sp>
      <p:pic>
        <p:nvPicPr>
          <p:cNvPr id="9" name="Picture 8"/>
          <p:cNvPicPr>
            <a:picLocks noChangeAspect="1"/>
          </p:cNvPicPr>
          <p:nvPr/>
        </p:nvPicPr>
        <p:blipFill rotWithShape="1">
          <a:blip r:embed="rId3"/>
          <a:srcRect t="25775" r="-1" b="10773"/>
          <a:stretch/>
        </p:blipFill>
        <p:spPr>
          <a:xfrm>
            <a:off x="3836931" y="804036"/>
            <a:ext cx="4705920" cy="2977469"/>
          </a:xfrm>
          <a:prstGeom prst="rect">
            <a:avLst/>
          </a:prstGeom>
          <a:ln w="9525">
            <a:solidFill>
              <a:schemeClr val="tx1">
                <a:alpha val="20000"/>
              </a:schemeClr>
            </a:solidFill>
          </a:ln>
        </p:spPr>
      </p:pic>
      <p:sp>
        <p:nvSpPr>
          <p:cNvPr id="7" name="Content Placeholder 2"/>
          <p:cNvSpPr txBox="1">
            <a:spLocks/>
          </p:cNvSpPr>
          <p:nvPr/>
        </p:nvSpPr>
        <p:spPr bwMode="auto">
          <a:xfrm>
            <a:off x="3838835" y="4267830"/>
            <a:ext cx="4711405" cy="1783977"/>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228600" defTabSz="914400">
              <a:spcBef>
                <a:spcPts val="1200"/>
              </a:spcBef>
              <a:spcAft>
                <a:spcPts val="600"/>
              </a:spcAft>
            </a:pPr>
            <a:r>
              <a:rPr lang="en-US" sz="1600" b="1" dirty="0">
                <a:latin typeface="Arial"/>
                <a:cs typeface="Arial"/>
              </a:rPr>
              <a:t>A fall is any situation in which someone descends (or falls) suddenly and involuntarily toward a lower surface or the ground.</a:t>
            </a:r>
          </a:p>
          <a:p>
            <a:pPr marL="0" indent="-228600" defTabSz="914400">
              <a:spcBef>
                <a:spcPts val="1200"/>
              </a:spcBef>
              <a:spcAft>
                <a:spcPts val="600"/>
              </a:spcAft>
            </a:pPr>
            <a:r>
              <a:rPr lang="en-US" sz="1600" b="1" dirty="0">
                <a:latin typeface="Arial"/>
                <a:cs typeface="Arial"/>
              </a:rPr>
              <a:t>Fall complications can include broken bones, head injuries, soft tissue damage, and problems with daily activities (VCU, 2016).</a:t>
            </a:r>
          </a:p>
          <a:p>
            <a:pPr marL="0" indent="-228600" defTabSz="914400"/>
            <a:endParaRPr lang="en-US" sz="1600" dirty="0"/>
          </a:p>
        </p:txBody>
      </p:sp>
    </p:spTree>
    <p:extLst>
      <p:ext uri="{BB962C8B-B14F-4D97-AF65-F5344CB8AC3E}">
        <p14:creationId xmlns:p14="http://schemas.microsoft.com/office/powerpoint/2010/main" val="2274741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7632" y="268806"/>
            <a:ext cx="8653111" cy="96012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lnSpc>
                <a:spcPct val="100000"/>
              </a:lnSpc>
            </a:pPr>
            <a:r>
              <a:rPr lang="en-US" sz="3600" b="1" dirty="0">
                <a:latin typeface="Arial Black" panose="020B0A04020102020204" pitchFamily="34" charset="0"/>
                <a:cs typeface="Arial" panose="020B0604020202020204" pitchFamily="34" charset="0"/>
              </a:rPr>
              <a:t>Fall Facts </a:t>
            </a:r>
          </a:p>
          <a:p>
            <a:pPr algn="l">
              <a:lnSpc>
                <a:spcPct val="100000"/>
              </a:lnSpc>
            </a:pPr>
            <a:r>
              <a:rPr lang="en-US" sz="3600" b="1" dirty="0">
                <a:latin typeface="Arial Black" panose="020B0A04020102020204" pitchFamily="34" charset="0"/>
                <a:cs typeface="Arial" panose="020B0604020202020204" pitchFamily="34" charset="0"/>
              </a:rPr>
              <a:t>In People with ID/DD</a:t>
            </a:r>
          </a:p>
        </p:txBody>
      </p:sp>
      <p:sp>
        <p:nvSpPr>
          <p:cNvPr id="6" name="TextBox 5">
            <a:extLst>
              <a:ext uri="{FF2B5EF4-FFF2-40B4-BE49-F238E27FC236}">
                <a16:creationId xmlns:a16="http://schemas.microsoft.com/office/drawing/2014/main" id="{718D111A-9074-4D68-B38F-DE3773671F22}"/>
              </a:ext>
            </a:extLst>
          </p:cNvPr>
          <p:cNvSpPr txBox="1"/>
          <p:nvPr/>
        </p:nvSpPr>
        <p:spPr>
          <a:xfrm>
            <a:off x="317632" y="1553678"/>
            <a:ext cx="8191099" cy="369332"/>
          </a:xfrm>
          <a:prstGeom prst="rect">
            <a:avLst/>
          </a:prstGeom>
          <a:noFill/>
        </p:spPr>
        <p:txBody>
          <a:bodyPr wrap="square" rtlCol="0">
            <a:spAutoFit/>
          </a:bodyPr>
          <a:lstStyle/>
          <a:p>
            <a:r>
              <a:rPr lang="en-US" i="1" dirty="0"/>
              <a:t>According to research conducted by Hsieh, </a:t>
            </a:r>
            <a:r>
              <a:rPr lang="en-US" i="1" dirty="0" err="1"/>
              <a:t>Rimmer</a:t>
            </a:r>
            <a:r>
              <a:rPr lang="en-US" i="1" dirty="0"/>
              <a:t>, Heller, Minor and Grosso in 2014:</a:t>
            </a:r>
          </a:p>
        </p:txBody>
      </p:sp>
      <p:graphicFrame>
        <p:nvGraphicFramePr>
          <p:cNvPr id="10" name="Content Placeholder 2">
            <a:extLst>
              <a:ext uri="{FF2B5EF4-FFF2-40B4-BE49-F238E27FC236}">
                <a16:creationId xmlns:a16="http://schemas.microsoft.com/office/drawing/2014/main" id="{0E332BB8-3789-4805-A713-1AB92936D252}"/>
              </a:ext>
            </a:extLst>
          </p:cNvPr>
          <p:cNvGraphicFramePr>
            <a:graphicFrameLocks/>
          </p:cNvGraphicFramePr>
          <p:nvPr>
            <p:extLst>
              <p:ext uri="{D42A27DB-BD31-4B8C-83A1-F6EECF244321}">
                <p14:modId xmlns:p14="http://schemas.microsoft.com/office/powerpoint/2010/main" val="105075746"/>
              </p:ext>
            </p:extLst>
          </p:nvPr>
        </p:nvGraphicFramePr>
        <p:xfrm>
          <a:off x="596766" y="2005228"/>
          <a:ext cx="8258476"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2"/>
          </p:nvPr>
        </p:nvSpPr>
        <p:spPr/>
        <p:txBody>
          <a:bodyPr/>
          <a:lstStyle/>
          <a:p>
            <a:fld id="{BA4BD403-32A3-456F-9E42-157C52AD5E0F}" type="slidenum">
              <a:rPr lang="en-US" smtClean="0"/>
              <a:t>5</a:t>
            </a:fld>
            <a:endParaRPr lang="en-US"/>
          </a:p>
        </p:txBody>
      </p:sp>
    </p:spTree>
    <p:extLst>
      <p:ext uri="{BB962C8B-B14F-4D97-AF65-F5344CB8AC3E}">
        <p14:creationId xmlns:p14="http://schemas.microsoft.com/office/powerpoint/2010/main" val="2148989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txBox="1">
            <a:spLocks/>
          </p:cNvSpPr>
          <p:nvPr/>
        </p:nvSpPr>
        <p:spPr>
          <a:xfrm>
            <a:off x="480059" y="2053641"/>
            <a:ext cx="2751871" cy="2760098"/>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914400">
              <a:spcAft>
                <a:spcPts val="600"/>
              </a:spcAft>
            </a:pPr>
            <a:r>
              <a:rPr lang="en-US" sz="4400" b="1" kern="1200">
                <a:solidFill>
                  <a:srgbClr val="FFFFFF"/>
                </a:solidFill>
                <a:latin typeface="+mj-lt"/>
                <a:ea typeface="+mj-ea"/>
                <a:cs typeface="+mj-cs"/>
              </a:rPr>
              <a:t>Risk Factors </a:t>
            </a:r>
          </a:p>
        </p:txBody>
      </p:sp>
      <p:sp>
        <p:nvSpPr>
          <p:cNvPr id="17" name="Content Placeholder 16">
            <a:extLst>
              <a:ext uri="{FF2B5EF4-FFF2-40B4-BE49-F238E27FC236}">
                <a16:creationId xmlns:a16="http://schemas.microsoft.com/office/drawing/2014/main" id="{2C05517E-5934-4A7F-B45C-4A7063472A57}"/>
              </a:ext>
            </a:extLst>
          </p:cNvPr>
          <p:cNvSpPr>
            <a:spLocks noGrp="1"/>
          </p:cNvSpPr>
          <p:nvPr>
            <p:ph idx="1"/>
          </p:nvPr>
        </p:nvSpPr>
        <p:spPr>
          <a:xfrm>
            <a:off x="4567930" y="801866"/>
            <a:ext cx="3979563" cy="5230634"/>
          </a:xfrm>
        </p:spPr>
        <p:txBody>
          <a:bodyPr vert="horz" lIns="91440" tIns="45720" rIns="91440" bIns="45720" rtlCol="0" anchor="ctr">
            <a:normAutofit/>
          </a:bodyPr>
          <a:lstStyle/>
          <a:p>
            <a:pPr indent="-228600" defTabSz="914400"/>
            <a:r>
              <a:rPr lang="en-US" sz="3200" dirty="0">
                <a:solidFill>
                  <a:srgbClr val="000000"/>
                </a:solidFill>
                <a:latin typeface="Arial"/>
                <a:cs typeface="Arial"/>
              </a:rPr>
              <a:t>Age</a:t>
            </a:r>
          </a:p>
          <a:p>
            <a:pPr indent="-228600" defTabSz="914400"/>
            <a:r>
              <a:rPr lang="en-US" sz="3200" dirty="0">
                <a:solidFill>
                  <a:srgbClr val="000000"/>
                </a:solidFill>
                <a:latin typeface="Arial"/>
                <a:cs typeface="Arial"/>
              </a:rPr>
              <a:t>Polypharmacy</a:t>
            </a:r>
          </a:p>
          <a:p>
            <a:pPr indent="-228600" defTabSz="914400"/>
            <a:r>
              <a:rPr lang="en-US" sz="3200" dirty="0">
                <a:solidFill>
                  <a:srgbClr val="000000"/>
                </a:solidFill>
                <a:latin typeface="Arial"/>
                <a:cs typeface="Arial"/>
              </a:rPr>
              <a:t>Seizure Disorder</a:t>
            </a:r>
          </a:p>
          <a:p>
            <a:pPr indent="-228600" defTabSz="914400"/>
            <a:r>
              <a:rPr lang="en-US" sz="3200" dirty="0">
                <a:solidFill>
                  <a:srgbClr val="000000"/>
                </a:solidFill>
                <a:latin typeface="Arial"/>
                <a:cs typeface="Arial"/>
              </a:rPr>
              <a:t>Uses an assistive device for mobility. </a:t>
            </a:r>
          </a:p>
          <a:p>
            <a:pPr indent="-228600" defTabSz="914400"/>
            <a:r>
              <a:rPr lang="en-US" sz="3200" dirty="0">
                <a:solidFill>
                  <a:srgbClr val="000000"/>
                </a:solidFill>
                <a:latin typeface="Arial"/>
                <a:cs typeface="Arial"/>
              </a:rPr>
              <a:t>Females have a higher prevalence of falls than males. </a:t>
            </a:r>
          </a:p>
          <a:p>
            <a:pPr indent="-228600" defTabSz="914400"/>
            <a:r>
              <a:rPr lang="en-US" sz="3200" dirty="0">
                <a:solidFill>
                  <a:srgbClr val="000000"/>
                </a:solidFill>
                <a:latin typeface="Arial"/>
                <a:cs typeface="Arial"/>
              </a:rPr>
              <a:t>Arthritis </a:t>
            </a:r>
          </a:p>
        </p:txBody>
      </p:sp>
      <p:sp>
        <p:nvSpPr>
          <p:cNvPr id="8" name="Slide Number Placeholder 7"/>
          <p:cNvSpPr>
            <a:spLocks noGrp="1"/>
          </p:cNvSpPr>
          <p:nvPr>
            <p:ph type="sldNum" sz="quarter" idx="12"/>
          </p:nvPr>
        </p:nvSpPr>
        <p:spPr>
          <a:xfrm>
            <a:off x="8119447" y="6223702"/>
            <a:ext cx="428046" cy="314067"/>
          </a:xfrm>
        </p:spPr>
        <p:txBody>
          <a:bodyPr vert="horz" lIns="91440" tIns="45720" rIns="91440" bIns="45720" rtlCol="0" anchor="ctr">
            <a:normAutofit/>
          </a:bodyPr>
          <a:lstStyle/>
          <a:p>
            <a:pPr>
              <a:spcAft>
                <a:spcPts val="600"/>
              </a:spcAft>
            </a:pPr>
            <a:fld id="{BA4BD403-32A3-456F-9E42-157C52AD5E0F}" type="slidenum">
              <a:rPr lang="en-US">
                <a:solidFill>
                  <a:srgbClr val="898989"/>
                </a:solidFill>
              </a:rPr>
              <a:pPr>
                <a:spcAft>
                  <a:spcPts val="600"/>
                </a:spcAft>
              </a:pPr>
              <a:t>6</a:t>
            </a:fld>
            <a:endParaRPr lang="en-US">
              <a:solidFill>
                <a:srgbClr val="898989"/>
              </a:solidFill>
            </a:endParaRPr>
          </a:p>
        </p:txBody>
      </p:sp>
    </p:spTree>
    <p:extLst>
      <p:ext uri="{BB962C8B-B14F-4D97-AF65-F5344CB8AC3E}">
        <p14:creationId xmlns:p14="http://schemas.microsoft.com/office/powerpoint/2010/main" val="2703440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836D1B26-6A83-4C43-B38E-46293E83B75C}"/>
              </a:ext>
            </a:extLst>
          </p:cNvPr>
          <p:cNvSpPr>
            <a:spLocks noGrp="1"/>
          </p:cNvSpPr>
          <p:nvPr>
            <p:ph type="title"/>
          </p:nvPr>
        </p:nvSpPr>
        <p:spPr>
          <a:xfrm>
            <a:off x="884419" y="826680"/>
            <a:ext cx="7375161" cy="1325563"/>
          </a:xfrm>
        </p:spPr>
        <p:txBody>
          <a:bodyPr vert="horz" lIns="91440" tIns="45720" rIns="91440" bIns="45720" rtlCol="0" anchor="ctr">
            <a:normAutofit/>
          </a:bodyPr>
          <a:lstStyle/>
          <a:p>
            <a:pPr algn="ctr" defTabSz="914400"/>
            <a:r>
              <a:rPr lang="en-US" sz="3500" kern="1200" dirty="0">
                <a:solidFill>
                  <a:srgbClr val="FFFFFF"/>
                </a:solidFill>
                <a:latin typeface="Arial Black"/>
              </a:rPr>
              <a:t>Signs of serious injury after falling</a:t>
            </a:r>
          </a:p>
        </p:txBody>
      </p:sp>
      <p:sp>
        <p:nvSpPr>
          <p:cNvPr id="4" name="TextBox 3">
            <a:extLst>
              <a:ext uri="{FF2B5EF4-FFF2-40B4-BE49-F238E27FC236}">
                <a16:creationId xmlns:a16="http://schemas.microsoft.com/office/drawing/2014/main" id="{5EF2E40D-743D-4644-8CC0-1D24A8B63A12}"/>
              </a:ext>
            </a:extLst>
          </p:cNvPr>
          <p:cNvSpPr txBox="1"/>
          <p:nvPr/>
        </p:nvSpPr>
        <p:spPr>
          <a:xfrm>
            <a:off x="884419" y="2474109"/>
            <a:ext cx="7375161" cy="428533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285750" indent="-228600">
              <a:lnSpc>
                <a:spcPct val="90000"/>
              </a:lnSpc>
              <a:spcAft>
                <a:spcPts val="600"/>
              </a:spcAft>
              <a:buFont typeface="Arial" panose="020B0604020202020204" pitchFamily="34" charset="0"/>
              <a:buChar char="•"/>
            </a:pPr>
            <a:r>
              <a:rPr lang="en-US" sz="2000" dirty="0">
                <a:solidFill>
                  <a:srgbClr val="000000"/>
                </a:solidFill>
                <a:latin typeface="Arial"/>
                <a:cs typeface="Arial"/>
              </a:rPr>
              <a:t>Inability to move-decreased ROM</a:t>
            </a:r>
          </a:p>
          <a:p>
            <a:pPr marL="285750" indent="-228600">
              <a:lnSpc>
                <a:spcPct val="90000"/>
              </a:lnSpc>
              <a:spcAft>
                <a:spcPts val="600"/>
              </a:spcAft>
              <a:buFont typeface="Arial" panose="020B0604020202020204" pitchFamily="34" charset="0"/>
              <a:buChar char="•"/>
            </a:pPr>
            <a:r>
              <a:rPr lang="en-US" sz="2000" dirty="0">
                <a:solidFill>
                  <a:srgbClr val="000000"/>
                </a:solidFill>
                <a:latin typeface="Arial"/>
                <a:cs typeface="Arial"/>
              </a:rPr>
              <a:t>Difficulty breathing/labored breathing/Not breathing</a:t>
            </a:r>
          </a:p>
          <a:p>
            <a:pPr marL="285750" indent="-228600">
              <a:lnSpc>
                <a:spcPct val="90000"/>
              </a:lnSpc>
              <a:spcAft>
                <a:spcPts val="600"/>
              </a:spcAft>
              <a:buFont typeface="Arial" panose="020B0604020202020204" pitchFamily="34" charset="0"/>
              <a:buChar char="•"/>
            </a:pPr>
            <a:r>
              <a:rPr lang="en-US" sz="2000" dirty="0">
                <a:solidFill>
                  <a:srgbClr val="000000"/>
                </a:solidFill>
                <a:latin typeface="Arial"/>
                <a:cs typeface="Arial"/>
              </a:rPr>
              <a:t>Lack of responsiveness</a:t>
            </a:r>
          </a:p>
          <a:p>
            <a:pPr marL="285750" indent="-228600">
              <a:lnSpc>
                <a:spcPct val="90000"/>
              </a:lnSpc>
              <a:spcAft>
                <a:spcPts val="600"/>
              </a:spcAft>
              <a:buFont typeface="Arial" panose="020B0604020202020204" pitchFamily="34" charset="0"/>
              <a:buChar char="•"/>
            </a:pPr>
            <a:r>
              <a:rPr lang="en-US" sz="2000" dirty="0">
                <a:solidFill>
                  <a:srgbClr val="000000"/>
                </a:solidFill>
                <a:latin typeface="Arial"/>
                <a:cs typeface="Arial"/>
              </a:rPr>
              <a:t>Individual that can usually ambulate cannot bear weight</a:t>
            </a:r>
          </a:p>
          <a:p>
            <a:pPr marL="285750" indent="-228600">
              <a:lnSpc>
                <a:spcPct val="90000"/>
              </a:lnSpc>
              <a:spcAft>
                <a:spcPts val="600"/>
              </a:spcAft>
              <a:buFont typeface="Arial" panose="020B0604020202020204" pitchFamily="34" charset="0"/>
              <a:buChar char="•"/>
            </a:pPr>
            <a:r>
              <a:rPr lang="en-US" sz="2000" dirty="0">
                <a:solidFill>
                  <a:srgbClr val="000000"/>
                </a:solidFill>
                <a:latin typeface="Arial"/>
                <a:cs typeface="Arial"/>
              </a:rPr>
              <a:t>Swelling, redness of any body part after a fall</a:t>
            </a:r>
          </a:p>
          <a:p>
            <a:pPr marL="285750" indent="-228600">
              <a:lnSpc>
                <a:spcPct val="90000"/>
              </a:lnSpc>
              <a:spcAft>
                <a:spcPts val="600"/>
              </a:spcAft>
              <a:buFont typeface="Arial" panose="020B0604020202020204" pitchFamily="34" charset="0"/>
              <a:buChar char="•"/>
            </a:pPr>
            <a:r>
              <a:rPr lang="en-US" sz="2000" dirty="0">
                <a:solidFill>
                  <a:srgbClr val="000000"/>
                </a:solidFill>
                <a:latin typeface="Arial"/>
                <a:cs typeface="Arial"/>
              </a:rPr>
              <a:t>Individual is expressing pain or staff recognize non-verbal ques of pain</a:t>
            </a:r>
          </a:p>
          <a:p>
            <a:pPr marL="285750" indent="-228600">
              <a:lnSpc>
                <a:spcPct val="90000"/>
              </a:lnSpc>
              <a:spcAft>
                <a:spcPts val="600"/>
              </a:spcAft>
              <a:buFont typeface="Arial" panose="020B0604020202020204" pitchFamily="34" charset="0"/>
              <a:buChar char="•"/>
            </a:pPr>
            <a:r>
              <a:rPr lang="en-US" sz="2000" dirty="0">
                <a:solidFill>
                  <a:srgbClr val="000000"/>
                </a:solidFill>
                <a:latin typeface="Arial"/>
                <a:cs typeface="Arial"/>
              </a:rPr>
              <a:t>Extremity (arms, legs, feet, hands) appear deformed</a:t>
            </a:r>
          </a:p>
          <a:p>
            <a:pPr marL="285750" indent="-228600">
              <a:lnSpc>
                <a:spcPct val="90000"/>
              </a:lnSpc>
              <a:spcAft>
                <a:spcPts val="600"/>
              </a:spcAft>
              <a:buFont typeface="Arial" panose="020B0604020202020204" pitchFamily="34" charset="0"/>
              <a:buChar char="•"/>
            </a:pPr>
            <a:r>
              <a:rPr lang="en-US" sz="2000" dirty="0">
                <a:solidFill>
                  <a:srgbClr val="000000"/>
                </a:solidFill>
                <a:latin typeface="Arial"/>
                <a:cs typeface="Arial"/>
              </a:rPr>
              <a:t>Leg length differs</a:t>
            </a:r>
          </a:p>
          <a:p>
            <a:pPr marL="285750" indent="-228600">
              <a:lnSpc>
                <a:spcPct val="90000"/>
              </a:lnSpc>
              <a:spcAft>
                <a:spcPts val="600"/>
              </a:spcAft>
              <a:buFont typeface="Arial" panose="020B0604020202020204" pitchFamily="34" charset="0"/>
              <a:buChar char="•"/>
            </a:pPr>
            <a:r>
              <a:rPr lang="en-US" sz="2000" dirty="0">
                <a:solidFill>
                  <a:srgbClr val="000000"/>
                </a:solidFill>
                <a:latin typeface="Arial"/>
                <a:cs typeface="Arial"/>
              </a:rPr>
              <a:t>Bruising</a:t>
            </a:r>
          </a:p>
          <a:p>
            <a:pPr marL="285750" indent="-228600">
              <a:lnSpc>
                <a:spcPct val="90000"/>
              </a:lnSpc>
              <a:spcAft>
                <a:spcPts val="600"/>
              </a:spcAft>
              <a:buFont typeface="Arial" panose="020B0604020202020204" pitchFamily="34" charset="0"/>
              <a:buChar char="•"/>
            </a:pPr>
            <a:r>
              <a:rPr lang="en-US" sz="2000" dirty="0">
                <a:solidFill>
                  <a:srgbClr val="000000"/>
                </a:solidFill>
                <a:latin typeface="Arial"/>
                <a:cs typeface="Arial"/>
              </a:rPr>
              <a:t>Guarding (refusing to be touched or moved)</a:t>
            </a:r>
          </a:p>
          <a:p>
            <a:pPr marL="285750" indent="-228600">
              <a:lnSpc>
                <a:spcPct val="90000"/>
              </a:lnSpc>
              <a:spcAft>
                <a:spcPts val="600"/>
              </a:spcAft>
              <a:buFont typeface="Arial" panose="020B0604020202020204" pitchFamily="34" charset="0"/>
              <a:buChar char="•"/>
            </a:pPr>
            <a:r>
              <a:rPr lang="en-US" sz="2000" dirty="0">
                <a:solidFill>
                  <a:srgbClr val="000000"/>
                </a:solidFill>
                <a:latin typeface="Arial"/>
                <a:cs typeface="Arial"/>
              </a:rPr>
              <a:t>Bone protruding through skin</a:t>
            </a:r>
          </a:p>
          <a:p>
            <a:pPr marL="285750" indent="-228600">
              <a:lnSpc>
                <a:spcPct val="90000"/>
              </a:lnSpc>
              <a:spcAft>
                <a:spcPts val="600"/>
              </a:spcAft>
              <a:buFont typeface="Arial" panose="020B0604020202020204" pitchFamily="34" charset="0"/>
              <a:buChar char="•"/>
            </a:pPr>
            <a:endParaRPr lang="en-US" sz="1100" dirty="0">
              <a:solidFill>
                <a:srgbClr val="000000"/>
              </a:solidFill>
            </a:endParaRPr>
          </a:p>
          <a:p>
            <a:pPr marL="285750" indent="-228600">
              <a:lnSpc>
                <a:spcPct val="90000"/>
              </a:lnSpc>
              <a:spcAft>
                <a:spcPts val="600"/>
              </a:spcAft>
              <a:buFont typeface="Arial" panose="020B0604020202020204" pitchFamily="34" charset="0"/>
              <a:buChar char="•"/>
            </a:pPr>
            <a:endParaRPr lang="en-US" sz="1100" dirty="0">
              <a:solidFill>
                <a:srgbClr val="000000"/>
              </a:solidFill>
            </a:endParaRPr>
          </a:p>
          <a:p>
            <a:pPr marL="285750" indent="-228600">
              <a:lnSpc>
                <a:spcPct val="90000"/>
              </a:lnSpc>
              <a:spcAft>
                <a:spcPts val="600"/>
              </a:spcAft>
              <a:buFont typeface="Arial" panose="020B0604020202020204" pitchFamily="34" charset="0"/>
              <a:buChar char="•"/>
            </a:pPr>
            <a:endParaRPr lang="en-US" sz="1100" dirty="0">
              <a:solidFill>
                <a:srgbClr val="000000"/>
              </a:solidFill>
            </a:endParaRPr>
          </a:p>
          <a:p>
            <a:pPr marL="285750" indent="-228600">
              <a:lnSpc>
                <a:spcPct val="90000"/>
              </a:lnSpc>
              <a:spcAft>
                <a:spcPts val="600"/>
              </a:spcAft>
              <a:buFont typeface="Arial" panose="020B0604020202020204" pitchFamily="34" charset="0"/>
              <a:buChar char="•"/>
            </a:pPr>
            <a:endParaRPr lang="en-US" sz="1100" dirty="0">
              <a:solidFill>
                <a:srgbClr val="000000"/>
              </a:solidFill>
            </a:endParaRPr>
          </a:p>
          <a:p>
            <a:pPr marL="285750" indent="-228600">
              <a:lnSpc>
                <a:spcPct val="90000"/>
              </a:lnSpc>
              <a:spcAft>
                <a:spcPts val="600"/>
              </a:spcAft>
              <a:buFont typeface="Arial" panose="020B0604020202020204" pitchFamily="34" charset="0"/>
              <a:buChar char="•"/>
            </a:pPr>
            <a:endParaRPr lang="en-US" sz="1100" dirty="0">
              <a:solidFill>
                <a:srgbClr val="000000"/>
              </a:solidFill>
            </a:endParaRPr>
          </a:p>
          <a:p>
            <a:pPr marL="285750" indent="-228600">
              <a:lnSpc>
                <a:spcPct val="90000"/>
              </a:lnSpc>
              <a:spcAft>
                <a:spcPts val="600"/>
              </a:spcAft>
              <a:buFont typeface="Arial" panose="020B0604020202020204" pitchFamily="34" charset="0"/>
              <a:buChar char="•"/>
            </a:pPr>
            <a:endParaRPr lang="en-US" sz="1100" dirty="0">
              <a:solidFill>
                <a:srgbClr val="000000"/>
              </a:solidFill>
            </a:endParaRPr>
          </a:p>
          <a:p>
            <a:pPr marL="285750" indent="-228600">
              <a:lnSpc>
                <a:spcPct val="90000"/>
              </a:lnSpc>
              <a:spcAft>
                <a:spcPts val="600"/>
              </a:spcAft>
              <a:buFont typeface="Arial" panose="020B0604020202020204" pitchFamily="34" charset="0"/>
              <a:buChar char="•"/>
            </a:pPr>
            <a:endParaRPr lang="en-US" sz="1100" dirty="0">
              <a:solidFill>
                <a:srgbClr val="000000"/>
              </a:solidFill>
            </a:endParaRPr>
          </a:p>
          <a:p>
            <a:pPr marL="285750" indent="-228600">
              <a:lnSpc>
                <a:spcPct val="90000"/>
              </a:lnSpc>
              <a:spcAft>
                <a:spcPts val="600"/>
              </a:spcAft>
              <a:buFont typeface="Arial" panose="020B0604020202020204" pitchFamily="34" charset="0"/>
              <a:buChar char="•"/>
            </a:pPr>
            <a:endParaRPr lang="en-US" sz="1100" dirty="0">
              <a:solidFill>
                <a:srgbClr val="000000"/>
              </a:solidFill>
            </a:endParaRPr>
          </a:p>
          <a:p>
            <a:pPr marL="285750" indent="-228600">
              <a:lnSpc>
                <a:spcPct val="90000"/>
              </a:lnSpc>
              <a:spcAft>
                <a:spcPts val="600"/>
              </a:spcAft>
              <a:buFont typeface="Arial" panose="020B0604020202020204" pitchFamily="34" charset="0"/>
              <a:buChar char="•"/>
            </a:pPr>
            <a:endParaRPr lang="en-US" sz="1100" dirty="0">
              <a:solidFill>
                <a:srgbClr val="000000"/>
              </a:solidFill>
            </a:endParaRPr>
          </a:p>
        </p:txBody>
      </p:sp>
      <p:sp>
        <p:nvSpPr>
          <p:cNvPr id="3" name="Slide Number Placeholder 2">
            <a:extLst>
              <a:ext uri="{FF2B5EF4-FFF2-40B4-BE49-F238E27FC236}">
                <a16:creationId xmlns:a16="http://schemas.microsoft.com/office/drawing/2014/main" id="{C6199DCB-299E-4543-93C8-FD6D8E698DD0}"/>
              </a:ext>
            </a:extLst>
          </p:cNvPr>
          <p:cNvSpPr>
            <a:spLocks noGrp="1"/>
          </p:cNvSpPr>
          <p:nvPr>
            <p:ph type="sldNum" sz="quarter" idx="12"/>
          </p:nvPr>
        </p:nvSpPr>
        <p:spPr>
          <a:xfrm>
            <a:off x="8119447" y="6223702"/>
            <a:ext cx="428046" cy="314067"/>
          </a:xfrm>
        </p:spPr>
        <p:txBody>
          <a:bodyPr vert="horz" lIns="91440" tIns="45720" rIns="91440" bIns="45720" rtlCol="0" anchor="ctr">
            <a:normAutofit/>
          </a:bodyPr>
          <a:lstStyle/>
          <a:p>
            <a:pPr>
              <a:spcAft>
                <a:spcPts val="600"/>
              </a:spcAft>
            </a:pPr>
            <a:fld id="{BA4BD403-32A3-456F-9E42-157C52AD5E0F}" type="slidenum">
              <a:rPr lang="en-US">
                <a:solidFill>
                  <a:srgbClr val="898989"/>
                </a:solidFill>
              </a:rPr>
              <a:pPr>
                <a:spcAft>
                  <a:spcPts val="600"/>
                </a:spcAft>
              </a:pPr>
              <a:t>7</a:t>
            </a:fld>
            <a:endParaRPr lang="en-US">
              <a:solidFill>
                <a:srgbClr val="898989"/>
              </a:solidFill>
            </a:endParaRPr>
          </a:p>
        </p:txBody>
      </p:sp>
    </p:spTree>
    <p:extLst>
      <p:ext uri="{BB962C8B-B14F-4D97-AF65-F5344CB8AC3E}">
        <p14:creationId xmlns:p14="http://schemas.microsoft.com/office/powerpoint/2010/main" val="3571328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FC723-F097-4493-B395-14C3A3E6AFBF}"/>
              </a:ext>
            </a:extLst>
          </p:cNvPr>
          <p:cNvSpPr>
            <a:spLocks noGrp="1"/>
          </p:cNvSpPr>
          <p:nvPr>
            <p:ph type="title"/>
          </p:nvPr>
        </p:nvSpPr>
        <p:spPr>
          <a:xfrm>
            <a:off x="638622" y="144397"/>
            <a:ext cx="5605629" cy="994172"/>
          </a:xfrm>
        </p:spPr>
        <p:txBody>
          <a:bodyPr>
            <a:normAutofit/>
          </a:bodyPr>
          <a:lstStyle/>
          <a:p>
            <a:r>
              <a:rPr lang="en-US" sz="3000" dirty="0">
                <a:latin typeface="Arial Black"/>
                <a:cs typeface="Calibri Light"/>
              </a:rPr>
              <a:t>Situations that require further evaluation</a:t>
            </a:r>
            <a:endParaRPr lang="en-US" sz="3000" dirty="0">
              <a:latin typeface="Arial Black"/>
            </a:endParaRPr>
          </a:p>
        </p:txBody>
      </p:sp>
      <p:sp>
        <p:nvSpPr>
          <p:cNvPr id="3" name="Content Placeholder 2">
            <a:extLst>
              <a:ext uri="{FF2B5EF4-FFF2-40B4-BE49-F238E27FC236}">
                <a16:creationId xmlns:a16="http://schemas.microsoft.com/office/drawing/2014/main" id="{CAAAF664-5C1D-4886-BA9C-4AF24ECA7C89}"/>
              </a:ext>
            </a:extLst>
          </p:cNvPr>
          <p:cNvSpPr>
            <a:spLocks noGrp="1"/>
          </p:cNvSpPr>
          <p:nvPr>
            <p:ph idx="1"/>
          </p:nvPr>
        </p:nvSpPr>
        <p:spPr>
          <a:xfrm>
            <a:off x="726023" y="2366872"/>
            <a:ext cx="5045850" cy="4331308"/>
          </a:xfrm>
        </p:spPr>
        <p:txBody>
          <a:bodyPr vert="horz" lIns="91440" tIns="45720" rIns="91440" bIns="45720" rtlCol="0" anchor="ctr">
            <a:noAutofit/>
          </a:bodyPr>
          <a:lstStyle/>
          <a:p>
            <a:pPr>
              <a:buFont typeface="Wingdings" panose="020B0604020202020204" pitchFamily="34" charset="0"/>
              <a:buChar char="Ø"/>
            </a:pPr>
            <a:r>
              <a:rPr lang="en-US" sz="2200" dirty="0">
                <a:latin typeface="Arial"/>
                <a:cs typeface="Calibri" panose="020F0502020204030204"/>
              </a:rPr>
              <a:t>Fall occurs from a height (porch, ramp)</a:t>
            </a:r>
          </a:p>
          <a:p>
            <a:pPr>
              <a:buFont typeface="Wingdings" panose="020B0604020202020204" pitchFamily="34" charset="0"/>
              <a:buChar char="Ø"/>
            </a:pPr>
            <a:r>
              <a:rPr lang="en-US" sz="2200" dirty="0">
                <a:latin typeface="Arial"/>
                <a:cs typeface="Calibri" panose="020F0502020204030204"/>
              </a:rPr>
              <a:t>Fall occurs from a vehicle lift or patient lift</a:t>
            </a:r>
          </a:p>
          <a:p>
            <a:pPr>
              <a:buFont typeface="Wingdings" panose="020B0604020202020204" pitchFamily="34" charset="0"/>
              <a:buChar char="Ø"/>
            </a:pPr>
            <a:r>
              <a:rPr lang="en-US" sz="2200" dirty="0">
                <a:latin typeface="Arial"/>
                <a:cs typeface="Calibri" panose="020F0502020204030204"/>
              </a:rPr>
              <a:t>Individual uses DME equipment to ambulate or move (Cane, wheelchair, gait trainer, lift, stander, bed, powerchair)</a:t>
            </a:r>
          </a:p>
          <a:p>
            <a:pPr>
              <a:buFont typeface="Wingdings" panose="020B0604020202020204" pitchFamily="34" charset="0"/>
              <a:buChar char="Ø"/>
            </a:pPr>
            <a:r>
              <a:rPr lang="en-US" sz="2200" dirty="0">
                <a:latin typeface="Arial"/>
                <a:cs typeface="Calibri" panose="020F0502020204030204"/>
              </a:rPr>
              <a:t>Fall occurs while exiting a vehicle or is thrown from a vehicle during an accident.</a:t>
            </a:r>
          </a:p>
          <a:p>
            <a:pPr>
              <a:buFont typeface="Wingdings" panose="020B0604020202020204" pitchFamily="34" charset="0"/>
              <a:buChar char="Ø"/>
            </a:pPr>
            <a:r>
              <a:rPr lang="en-US" sz="2200" dirty="0">
                <a:latin typeface="Arial"/>
                <a:cs typeface="Calibri" panose="020F0502020204030204"/>
              </a:rPr>
              <a:t>Fall occurs on stairs</a:t>
            </a:r>
          </a:p>
          <a:p>
            <a:pPr>
              <a:buFont typeface="Wingdings" panose="020B0604020202020204" pitchFamily="34" charset="0"/>
              <a:buChar char="Ø"/>
            </a:pPr>
            <a:r>
              <a:rPr lang="en-US" sz="2200" dirty="0">
                <a:latin typeface="Arial"/>
                <a:cs typeface="Calibri" panose="020F0502020204030204"/>
              </a:rPr>
              <a:t>Fall occurs after a hospitalization</a:t>
            </a:r>
          </a:p>
          <a:p>
            <a:pPr>
              <a:buFont typeface="Wingdings" panose="020B0604020202020204" pitchFamily="34" charset="0"/>
              <a:buChar char="Ø"/>
            </a:pPr>
            <a:r>
              <a:rPr lang="en-US" sz="2200" dirty="0">
                <a:latin typeface="Arial"/>
                <a:cs typeface="Calibri" panose="020F0502020204030204"/>
              </a:rPr>
              <a:t>Fall occurs after a health status change</a:t>
            </a:r>
          </a:p>
          <a:p>
            <a:pPr>
              <a:buFont typeface="Wingdings" panose="020B0604020202020204" pitchFamily="34" charset="0"/>
              <a:buChar char="Ø"/>
            </a:pPr>
            <a:endParaRPr lang="en-US" dirty="0">
              <a:cs typeface="Calibri" panose="020F0502020204030204"/>
            </a:endParaRPr>
          </a:p>
          <a:p>
            <a:pPr>
              <a:buFont typeface="Wingdings" panose="020B0604020202020204" pitchFamily="34" charset="0"/>
              <a:buChar char="Ø"/>
            </a:pPr>
            <a:endParaRPr lang="en-US" dirty="0">
              <a:cs typeface="Calibri" panose="020F0502020204030204"/>
            </a:endParaRPr>
          </a:p>
          <a:p>
            <a:pPr>
              <a:buFont typeface="Wingdings" panose="020B0604020202020204" pitchFamily="34" charset="0"/>
              <a:buChar char="Ø"/>
            </a:pPr>
            <a:endParaRPr lang="en-US" dirty="0">
              <a:cs typeface="Calibri" panose="020F0502020204030204"/>
            </a:endParaRP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Graphic 7" descr="Running">
            <a:extLst>
              <a:ext uri="{FF2B5EF4-FFF2-40B4-BE49-F238E27FC236}">
                <a16:creationId xmlns:a16="http://schemas.microsoft.com/office/drawing/2014/main" id="{0346B223-A0CC-4473-8C21-5CA2D9CA87E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
        <p:nvSpPr>
          <p:cNvPr id="4" name="Slide Number Placeholder 3">
            <a:extLst>
              <a:ext uri="{FF2B5EF4-FFF2-40B4-BE49-F238E27FC236}">
                <a16:creationId xmlns:a16="http://schemas.microsoft.com/office/drawing/2014/main" id="{39EE2A8A-7EAE-4320-B9BB-71CF26554A0B}"/>
              </a:ext>
            </a:extLst>
          </p:cNvPr>
          <p:cNvSpPr>
            <a:spLocks noGrp="1"/>
          </p:cNvSpPr>
          <p:nvPr>
            <p:ph type="sldNum" sz="quarter" idx="12"/>
          </p:nvPr>
        </p:nvSpPr>
        <p:spPr>
          <a:xfrm>
            <a:off x="7576075" y="6415760"/>
            <a:ext cx="759278" cy="273844"/>
          </a:xfrm>
        </p:spPr>
        <p:txBody>
          <a:bodyPr>
            <a:normAutofit/>
          </a:bodyPr>
          <a:lstStyle/>
          <a:p>
            <a:pPr>
              <a:spcAft>
                <a:spcPts val="600"/>
              </a:spcAft>
            </a:pPr>
            <a:fld id="{BA4BD403-32A3-456F-9E42-157C52AD5E0F}" type="slidenum">
              <a:rPr lang="en-US" sz="920">
                <a:solidFill>
                  <a:srgbClr val="FFFFFF"/>
                </a:solidFill>
              </a:rPr>
              <a:pPr>
                <a:spcAft>
                  <a:spcPts val="600"/>
                </a:spcAft>
              </a:pPr>
              <a:t>8</a:t>
            </a:fld>
            <a:endParaRPr lang="en-US" sz="920">
              <a:solidFill>
                <a:srgbClr val="FFFFFF"/>
              </a:solidFill>
            </a:endParaRPr>
          </a:p>
        </p:txBody>
      </p:sp>
    </p:spTree>
    <p:extLst>
      <p:ext uri="{BB962C8B-B14F-4D97-AF65-F5344CB8AC3E}">
        <p14:creationId xmlns:p14="http://schemas.microsoft.com/office/powerpoint/2010/main" val="2676203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BD403-32A3-456F-9E42-157C52AD5E0F}" type="slidenum">
              <a:rPr lang="en-US" smtClean="0"/>
              <a:t>9</a:t>
            </a:fld>
            <a:endParaRPr lang="en-US"/>
          </a:p>
        </p:txBody>
      </p:sp>
      <p:sp>
        <p:nvSpPr>
          <p:cNvPr id="3" name="TextBox 2"/>
          <p:cNvSpPr txBox="1"/>
          <p:nvPr/>
        </p:nvSpPr>
        <p:spPr>
          <a:xfrm>
            <a:off x="379141" y="1287124"/>
            <a:ext cx="4686531" cy="5616922"/>
          </a:xfrm>
          <a:prstGeom prst="rect">
            <a:avLst/>
          </a:prstGeom>
          <a:noFill/>
        </p:spPr>
        <p:txBody>
          <a:bodyPr wrap="square" rtlCol="0" anchor="t">
            <a:spAutoFit/>
          </a:bodyPr>
          <a:lstStyle/>
          <a:p>
            <a:pPr>
              <a:spcBef>
                <a:spcPts val="300"/>
              </a:spcBef>
            </a:pPr>
            <a:endParaRPr lang="en-US" b="1" dirty="0">
              <a:solidFill>
                <a:schemeClr val="accent1">
                  <a:lumMod val="75000"/>
                </a:schemeClr>
              </a:solidFill>
              <a:latin typeface="Arial" panose="020B0604020202020204" pitchFamily="34" charset="0"/>
              <a:cs typeface="Arial" panose="020B0604020202020204" pitchFamily="34" charset="0"/>
            </a:endParaRPr>
          </a:p>
          <a:p>
            <a:pPr marL="285750" lvl="0" indent="-285750">
              <a:spcBef>
                <a:spcPts val="300"/>
              </a:spcBef>
              <a:buFont typeface="Arial" panose="020B0604020202020204" pitchFamily="34" charset="0"/>
              <a:buChar char="•"/>
            </a:pPr>
            <a:r>
              <a:rPr lang="en-US" b="1" dirty="0">
                <a:latin typeface="Arial"/>
                <a:cs typeface="Arial"/>
              </a:rPr>
              <a:t>Severe head or facial bleeding.</a:t>
            </a:r>
          </a:p>
          <a:p>
            <a:pPr marL="285750" lvl="0" indent="-285750">
              <a:spcBef>
                <a:spcPts val="300"/>
              </a:spcBef>
              <a:buFont typeface="Arial" panose="020B0604020202020204" pitchFamily="34" charset="0"/>
              <a:buChar char="•"/>
            </a:pPr>
            <a:r>
              <a:rPr lang="en-US" b="1" dirty="0">
                <a:latin typeface="Arial"/>
                <a:cs typeface="Arial"/>
              </a:rPr>
              <a:t>Bleeding or fluid leakage from the nose or ears.</a:t>
            </a:r>
          </a:p>
          <a:p>
            <a:pPr marL="285750" lvl="0" indent="-285750">
              <a:spcBef>
                <a:spcPts val="300"/>
              </a:spcBef>
              <a:buFont typeface="Arial" panose="020B0604020202020204" pitchFamily="34" charset="0"/>
              <a:buChar char="•"/>
            </a:pPr>
            <a:r>
              <a:rPr lang="en-US" b="1" dirty="0">
                <a:latin typeface="Arial"/>
                <a:cs typeface="Arial"/>
              </a:rPr>
              <a:t>Severe headache.</a:t>
            </a:r>
          </a:p>
          <a:p>
            <a:pPr marL="285750" lvl="0" indent="-285750">
              <a:spcBef>
                <a:spcPts val="300"/>
              </a:spcBef>
              <a:buFont typeface="Arial" panose="020B0604020202020204" pitchFamily="34" charset="0"/>
              <a:buChar char="•"/>
            </a:pPr>
            <a:r>
              <a:rPr lang="en-US" b="1" dirty="0">
                <a:latin typeface="Arial"/>
                <a:cs typeface="Arial"/>
              </a:rPr>
              <a:t>Any change in level of consciousness.</a:t>
            </a:r>
          </a:p>
          <a:p>
            <a:pPr marL="285750" lvl="0" indent="-285750">
              <a:spcBef>
                <a:spcPts val="300"/>
              </a:spcBef>
              <a:buFont typeface="Arial" panose="020B0604020202020204" pitchFamily="34" charset="0"/>
              <a:buChar char="•"/>
            </a:pPr>
            <a:r>
              <a:rPr lang="en-US" b="1" dirty="0">
                <a:latin typeface="Arial"/>
                <a:cs typeface="Arial"/>
              </a:rPr>
              <a:t>Black-and-blue discoloration below the eyes or behind the ears.</a:t>
            </a:r>
          </a:p>
          <a:p>
            <a:pPr marL="285750" lvl="0" indent="-285750">
              <a:spcBef>
                <a:spcPts val="300"/>
              </a:spcBef>
              <a:buFont typeface="Arial" panose="020B0604020202020204" pitchFamily="34" charset="0"/>
              <a:buChar char="•"/>
            </a:pPr>
            <a:r>
              <a:rPr lang="en-US" b="1" dirty="0">
                <a:latin typeface="Arial"/>
                <a:cs typeface="Arial"/>
              </a:rPr>
              <a:t>Cessation of breathing.</a:t>
            </a:r>
          </a:p>
          <a:p>
            <a:pPr marL="285750" lvl="0" indent="-285750">
              <a:spcBef>
                <a:spcPts val="300"/>
              </a:spcBef>
              <a:buFont typeface="Arial" panose="020B0604020202020204" pitchFamily="34" charset="0"/>
              <a:buChar char="•"/>
            </a:pPr>
            <a:r>
              <a:rPr lang="en-US" b="1" dirty="0">
                <a:latin typeface="Arial" panose="020B0604020202020204" pitchFamily="34" charset="0"/>
                <a:cs typeface="Arial" panose="020B0604020202020204" pitchFamily="34" charset="0"/>
              </a:rPr>
              <a:t>Confusion.</a:t>
            </a:r>
          </a:p>
          <a:p>
            <a:pPr marL="285750" lvl="0" indent="-285750">
              <a:spcBef>
                <a:spcPts val="300"/>
              </a:spcBef>
              <a:buFont typeface="Arial" panose="020B0604020202020204" pitchFamily="34" charset="0"/>
              <a:buChar char="•"/>
            </a:pPr>
            <a:r>
              <a:rPr lang="en-US" b="1" dirty="0">
                <a:latin typeface="Arial"/>
                <a:cs typeface="Arial"/>
              </a:rPr>
              <a:t>Loss of balance.</a:t>
            </a:r>
          </a:p>
          <a:p>
            <a:pPr marL="285750" lvl="0" indent="-285750">
              <a:spcBef>
                <a:spcPts val="300"/>
              </a:spcBef>
              <a:buFont typeface="Arial" panose="020B0604020202020204" pitchFamily="34" charset="0"/>
              <a:buChar char="•"/>
            </a:pPr>
            <a:r>
              <a:rPr lang="en-US" b="1" dirty="0">
                <a:latin typeface="Arial"/>
                <a:cs typeface="Arial"/>
              </a:rPr>
              <a:t>Weakness or an inability to use an arm or leg.</a:t>
            </a:r>
          </a:p>
          <a:p>
            <a:pPr marL="285750" lvl="0" indent="-285750">
              <a:spcBef>
                <a:spcPts val="300"/>
              </a:spcBef>
              <a:buFont typeface="Arial" panose="020B0604020202020204" pitchFamily="34" charset="0"/>
              <a:buChar char="•"/>
            </a:pPr>
            <a:r>
              <a:rPr lang="en-US" b="1" dirty="0">
                <a:latin typeface="Arial"/>
                <a:cs typeface="Arial"/>
              </a:rPr>
              <a:t>Unequal pupil size.</a:t>
            </a:r>
          </a:p>
          <a:p>
            <a:pPr marL="285750" lvl="0" indent="-285750">
              <a:spcBef>
                <a:spcPts val="300"/>
              </a:spcBef>
              <a:buFont typeface="Arial" panose="020B0604020202020204" pitchFamily="34" charset="0"/>
              <a:buChar char="•"/>
            </a:pPr>
            <a:r>
              <a:rPr lang="en-US" b="1" dirty="0">
                <a:latin typeface="Arial"/>
                <a:cs typeface="Arial"/>
              </a:rPr>
              <a:t>Slurred speech.</a:t>
            </a:r>
          </a:p>
          <a:p>
            <a:pPr marL="285750" lvl="0" indent="-285750">
              <a:spcBef>
                <a:spcPts val="300"/>
              </a:spcBef>
              <a:buFont typeface="Arial" panose="020B0604020202020204" pitchFamily="34" charset="0"/>
              <a:buChar char="•"/>
            </a:pPr>
            <a:r>
              <a:rPr lang="en-US" b="1" dirty="0">
                <a:latin typeface="Arial"/>
                <a:cs typeface="Arial"/>
              </a:rPr>
              <a:t>A seizure.</a:t>
            </a:r>
          </a:p>
          <a:p>
            <a:pPr marL="285750" indent="-285750">
              <a:spcBef>
                <a:spcPts val="300"/>
              </a:spcBef>
              <a:buFont typeface="Arial" panose="020B0604020202020204" pitchFamily="34" charset="0"/>
              <a:buChar char="•"/>
            </a:pPr>
            <a:r>
              <a:rPr lang="en-US" b="1" dirty="0">
                <a:latin typeface="Arial"/>
                <a:cs typeface="Arial"/>
              </a:rPr>
              <a:t>Vomiting.</a:t>
            </a:r>
          </a:p>
          <a:p>
            <a:pPr marL="285750" indent="-285750">
              <a:spcBef>
                <a:spcPts val="300"/>
              </a:spcBef>
              <a:buFont typeface="Arial" panose="020B0604020202020204" pitchFamily="34" charset="0"/>
              <a:buChar char="•"/>
            </a:pPr>
            <a:endParaRPr lang="en-US" b="1" dirty="0">
              <a:latin typeface="Arial"/>
              <a:cs typeface="Arial"/>
            </a:endParaRPr>
          </a:p>
        </p:txBody>
      </p:sp>
      <p:sp>
        <p:nvSpPr>
          <p:cNvPr id="4" name="Title 1"/>
          <p:cNvSpPr txBox="1">
            <a:spLocks/>
          </p:cNvSpPr>
          <p:nvPr/>
        </p:nvSpPr>
        <p:spPr>
          <a:xfrm>
            <a:off x="451091" y="-425896"/>
            <a:ext cx="8696243" cy="1855673"/>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lnSpc>
                <a:spcPct val="100000"/>
              </a:lnSpc>
            </a:pPr>
            <a:endParaRPr lang="en-US" sz="3200" b="1" dirty="0">
              <a:latin typeface="Arial Black"/>
              <a:cs typeface="Arial"/>
            </a:endParaRPr>
          </a:p>
          <a:p>
            <a:pPr algn="l">
              <a:lnSpc>
                <a:spcPct val="100000"/>
              </a:lnSpc>
            </a:pPr>
            <a:r>
              <a:rPr lang="en-US" sz="3600" b="1" dirty="0">
                <a:latin typeface="Arial Black"/>
                <a:cs typeface="Arial"/>
              </a:rPr>
              <a:t>Complications of Head injuries</a:t>
            </a:r>
          </a:p>
          <a:p>
            <a:pPr algn="l">
              <a:lnSpc>
                <a:spcPct val="100000"/>
              </a:lnSpc>
            </a:pPr>
            <a:endParaRPr lang="en-US" sz="3600" b="1" dirty="0">
              <a:latin typeface="Arial Black"/>
              <a:cs typeface="Arial"/>
            </a:endParaRPr>
          </a:p>
        </p:txBody>
      </p:sp>
      <p:sp>
        <p:nvSpPr>
          <p:cNvPr id="5" name="Rectangle: Rounded Corners 4">
            <a:extLst>
              <a:ext uri="{FF2B5EF4-FFF2-40B4-BE49-F238E27FC236}">
                <a16:creationId xmlns:a16="http://schemas.microsoft.com/office/drawing/2014/main" id="{94507FBC-3854-409D-9B21-180E25ECAAA7}"/>
              </a:ext>
            </a:extLst>
          </p:cNvPr>
          <p:cNvSpPr/>
          <p:nvPr/>
        </p:nvSpPr>
        <p:spPr>
          <a:xfrm>
            <a:off x="5327264" y="2062452"/>
            <a:ext cx="3604556" cy="469071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n-US" b="1" dirty="0">
                <a:solidFill>
                  <a:srgbClr val="FF0000"/>
                </a:solidFill>
                <a:latin typeface="Arial"/>
                <a:ea typeface="Segoe UI"/>
                <a:cs typeface="Segoe UI"/>
              </a:rPr>
              <a:t>Call 911 or your local emergency number </a:t>
            </a:r>
            <a:r>
              <a:rPr lang="en-US" b="1" dirty="0">
                <a:solidFill>
                  <a:srgbClr val="2E75B6"/>
                </a:solidFill>
                <a:latin typeface="Arial"/>
                <a:ea typeface="Segoe UI"/>
                <a:cs typeface="Segoe UI"/>
              </a:rPr>
              <a:t>if any of the following signs or symptoms are apparent after a fall, because they may indicate a more serious head injury (Mayo Clinic, 2019a,b): </a:t>
            </a:r>
            <a:r>
              <a:rPr lang="en-US" dirty="0">
                <a:latin typeface="Arial"/>
                <a:ea typeface="Segoe UI"/>
                <a:cs typeface="Segoe UI"/>
              </a:rPr>
              <a:t>​</a:t>
            </a:r>
          </a:p>
          <a:p>
            <a:pPr rtl="0"/>
            <a:r>
              <a:rPr lang="en-US" b="1" i="1" dirty="0">
                <a:solidFill>
                  <a:srgbClr val="2E75B6"/>
                </a:solidFill>
                <a:latin typeface="Arial"/>
                <a:ea typeface="Segoe UI"/>
                <a:cs typeface="Segoe UI"/>
              </a:rPr>
              <a:t>Indicators of Serious Head Injury in Adults</a:t>
            </a:r>
            <a:r>
              <a:rPr lang="en-US" dirty="0">
                <a:latin typeface="Arial"/>
                <a:ea typeface="Segoe UI"/>
                <a:cs typeface="Segoe UI"/>
              </a:rPr>
              <a:t>​</a:t>
            </a:r>
            <a:endParaRPr lang="en-US" dirty="0"/>
          </a:p>
        </p:txBody>
      </p:sp>
      <p:pic>
        <p:nvPicPr>
          <p:cNvPr id="6" name="Picture 6">
            <a:extLst>
              <a:ext uri="{FF2B5EF4-FFF2-40B4-BE49-F238E27FC236}">
                <a16:creationId xmlns:a16="http://schemas.microsoft.com/office/drawing/2014/main" id="{2264463C-6117-43E8-ABDB-B418868620CD}"/>
              </a:ext>
            </a:extLst>
          </p:cNvPr>
          <p:cNvPicPr>
            <a:picLocks noChangeAspect="1"/>
          </p:cNvPicPr>
          <p:nvPr/>
        </p:nvPicPr>
        <p:blipFill>
          <a:blip r:embed="rId3"/>
          <a:stretch>
            <a:fillRect/>
          </a:stretch>
        </p:blipFill>
        <p:spPr>
          <a:xfrm>
            <a:off x="5915814" y="1502987"/>
            <a:ext cx="2743200" cy="1502875"/>
          </a:xfrm>
          <a:prstGeom prst="rect">
            <a:avLst/>
          </a:prstGeom>
        </p:spPr>
      </p:pic>
    </p:spTree>
    <p:extLst>
      <p:ext uri="{BB962C8B-B14F-4D97-AF65-F5344CB8AC3E}">
        <p14:creationId xmlns:p14="http://schemas.microsoft.com/office/powerpoint/2010/main" val="9803112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4A873F1237D914497DFA1E8D85B5035" ma:contentTypeVersion="8" ma:contentTypeDescription="Create a new document." ma:contentTypeScope="" ma:versionID="7bc88821f22741d0484bb4e627c9f83a">
  <xsd:schema xmlns:xsd="http://www.w3.org/2001/XMLSchema" xmlns:xs="http://www.w3.org/2001/XMLSchema" xmlns:p="http://schemas.microsoft.com/office/2006/metadata/properties" xmlns:ns2="ce556be0-c294-43de-afe1-0aa1eca57840" xmlns:ns3="93a2e542-a916-4ab4-932f-f5e77b65553e" targetNamespace="http://schemas.microsoft.com/office/2006/metadata/properties" ma:root="true" ma:fieldsID="8cb03586aa3d20f48565bd26e7960c17" ns2:_="" ns3:_="">
    <xsd:import namespace="ce556be0-c294-43de-afe1-0aa1eca57840"/>
    <xsd:import namespace="93a2e542-a916-4ab4-932f-f5e77b65553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556be0-c294-43de-afe1-0aa1eca578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a2e542-a916-4ab4-932f-f5e77b65553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2C6313-B4F4-49C9-AC2B-C6C3DFC54AB1}">
  <ds:schemaRefs>
    <ds:schemaRef ds:uri="http://schemas.microsoft.com/sharepoint/v3/contenttype/forms"/>
  </ds:schemaRefs>
</ds:datastoreItem>
</file>

<file path=customXml/itemProps2.xml><?xml version="1.0" encoding="utf-8"?>
<ds:datastoreItem xmlns:ds="http://schemas.openxmlformats.org/officeDocument/2006/customXml" ds:itemID="{429D0F6C-5156-4EFF-A1F4-617A16CF96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556be0-c294-43de-afe1-0aa1eca57840"/>
    <ds:schemaRef ds:uri="93a2e542-a916-4ab4-932f-f5e77b6555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E5568F-4CF5-4D42-A3A1-4FA6FBD780AA}">
  <ds:schemaRef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ce556be0-c294-43de-afe1-0aa1eca57840"/>
    <ds:schemaRef ds:uri="http://schemas.microsoft.com/office/2006/documentManagement/types"/>
    <ds:schemaRef ds:uri="93a2e542-a916-4ab4-932f-f5e77b65553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1852</TotalTime>
  <Words>2755</Words>
  <Application>Microsoft Office PowerPoint</Application>
  <PresentationFormat>On-screen Show (4:3)</PresentationFormat>
  <Paragraphs>254</Paragraphs>
  <Slides>24</Slides>
  <Notes>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 Falls Risk Awareness Training (RAT)</vt:lpstr>
      <vt:lpstr>PowerPoint Presentation</vt:lpstr>
      <vt:lpstr>PowerPoint Presentation</vt:lpstr>
      <vt:lpstr>PowerPoint Presentation</vt:lpstr>
      <vt:lpstr>PowerPoint Presentation</vt:lpstr>
      <vt:lpstr>PowerPoint Presentation</vt:lpstr>
      <vt:lpstr>Signs of serious injury after falling</vt:lpstr>
      <vt:lpstr>Situations that require further evaluation</vt:lpstr>
      <vt:lpstr>PowerPoint Presentation</vt:lpstr>
      <vt:lpstr>Falls are no joke.... Call 911!</vt:lpstr>
      <vt:lpstr>Importance of reporting change</vt:lpstr>
      <vt:lpstr>DSP connect the dots......</vt:lpstr>
      <vt:lpstr>DSP's connect the dots...</vt:lpstr>
      <vt:lpstr>Fall Prevention is Key</vt:lpstr>
      <vt:lpstr>PowerPoint Presentation</vt:lpstr>
      <vt:lpstr>PowerPoint Presentation</vt:lpstr>
      <vt:lpstr>PowerPoint Presentation</vt:lpstr>
      <vt:lpstr>PowerPoint Presentation</vt:lpstr>
      <vt:lpstr>Follow these steps to success…</vt:lpstr>
      <vt:lpstr>PowerPoint Presentation</vt:lpstr>
      <vt:lpstr>PowerPoint Presentation</vt:lpstr>
      <vt:lpstr>PowerPoint Presentation</vt:lpstr>
      <vt:lpstr>PowerPoint Presentation</vt:lpstr>
      <vt:lpstr>PowerPoint Presentation</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VITA Program</dc:creator>
  <cp:lastModifiedBy>Blevins, Melissa (DBHDS)</cp:lastModifiedBy>
  <cp:revision>227</cp:revision>
  <cp:lastPrinted>2020-03-03T15:42:43Z</cp:lastPrinted>
  <dcterms:created xsi:type="dcterms:W3CDTF">2019-09-05T17:48:22Z</dcterms:created>
  <dcterms:modified xsi:type="dcterms:W3CDTF">2020-10-29T19:48:22Z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0x01010044A873F1237D914497DFA1E8D85B5035</vt:lpwstr>
  </property>
</Properties>
</file>